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314" r:id="rId3"/>
    <p:sldId id="257" r:id="rId4"/>
    <p:sldId id="267" r:id="rId5"/>
    <p:sldId id="258" r:id="rId6"/>
    <p:sldId id="260" r:id="rId7"/>
    <p:sldId id="268" r:id="rId8"/>
    <p:sldId id="261" r:id="rId9"/>
    <p:sldId id="262" r:id="rId10"/>
    <p:sldId id="312" r:id="rId11"/>
    <p:sldId id="316" r:id="rId12"/>
    <p:sldId id="265"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4E1"/>
    <a:srgbClr val="6BB4CB"/>
    <a:srgbClr val="69F0F3"/>
    <a:srgbClr val="0FB7BD"/>
    <a:srgbClr val="FFFAB7"/>
    <a:srgbClr val="FED1B0"/>
    <a:srgbClr val="ADBDE1"/>
    <a:srgbClr val="FFFDDF"/>
    <a:srgbClr val="FEDEC6"/>
    <a:srgbClr val="BDC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5501" autoAdjust="0"/>
  </p:normalViewPr>
  <p:slideViewPr>
    <p:cSldViewPr snapToGrid="0" showGuides="1">
      <p:cViewPr varScale="1">
        <p:scale>
          <a:sx n="83" d="100"/>
          <a:sy n="83" d="100"/>
        </p:scale>
        <p:origin x="442" y="82"/>
      </p:cViewPr>
      <p:guideLst>
        <p:guide orient="horz" pos="2184"/>
        <p:guide pos="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2503459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4000" t="-30000" r="-4000"/>
          </a:stretch>
        </a:blipFill>
        <a:effectLst/>
      </p:bgPr>
    </p:bg>
    <p:spTree>
      <p:nvGrpSpPr>
        <p:cNvPr id="1" name=""/>
        <p:cNvGrpSpPr/>
        <p:nvPr/>
      </p:nvGrpSpPr>
      <p:grpSpPr>
        <a:xfrm>
          <a:off x="0" y="0"/>
          <a:ext cx="0" cy="0"/>
          <a:chOff x="0" y="0"/>
          <a:chExt cx="0" cy="0"/>
        </a:xfrm>
      </p:grpSpPr>
      <p:sp>
        <p:nvSpPr>
          <p:cNvPr id="8" name="4-Point Star 7"/>
          <p:cNvSpPr/>
          <p:nvPr/>
        </p:nvSpPr>
        <p:spPr>
          <a:xfrm>
            <a:off x="8155713" y="367789"/>
            <a:ext cx="320584" cy="35433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8052843" y="2859810"/>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8572092" y="3907795"/>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42" y="367789"/>
            <a:ext cx="3916622" cy="656492"/>
          </a:xfrm>
          <a:prstGeom prst="rect">
            <a:avLst/>
          </a:prstGeom>
          <a:effectLst>
            <a:glow rad="50800">
              <a:schemeClr val="bg1"/>
            </a:glow>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60" y="307229"/>
            <a:ext cx="961782" cy="777611"/>
          </a:xfrm>
          <a:prstGeom prst="rect">
            <a:avLst/>
          </a:prstGeom>
          <a:effectLst>
            <a:glow rad="50800">
              <a:schemeClr val="bg1"/>
            </a:glow>
          </a:effec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970" y="1927206"/>
            <a:ext cx="511924" cy="556225"/>
          </a:xfrm>
          <a:prstGeom prst="rect">
            <a:avLst/>
          </a:prstGeom>
        </p:spPr>
      </p:pic>
      <p:sp>
        <p:nvSpPr>
          <p:cNvPr id="23" name="TextBox 22"/>
          <p:cNvSpPr txBox="1"/>
          <p:nvPr/>
        </p:nvSpPr>
        <p:spPr>
          <a:xfrm>
            <a:off x="832011" y="1866339"/>
            <a:ext cx="8187298" cy="830997"/>
          </a:xfrm>
          <a:prstGeom prst="rect">
            <a:avLst/>
          </a:prstGeom>
          <a:noFill/>
        </p:spPr>
        <p:txBody>
          <a:bodyPr wrap="square" rtlCol="0">
            <a:spAutoFit/>
          </a:bodyPr>
          <a:lstStyle/>
          <a:p>
            <a:r>
              <a:rPr lang="en-US" sz="2400" b="1"/>
              <a:t>You are taking part in a robot design competition. Work in groups, decide what your robot is like and complete this table.</a:t>
            </a:r>
          </a:p>
        </p:txBody>
      </p:sp>
      <p:sp>
        <p:nvSpPr>
          <p:cNvPr id="28" name="4-Point Star 27"/>
          <p:cNvSpPr/>
          <p:nvPr/>
        </p:nvSpPr>
        <p:spPr>
          <a:xfrm>
            <a:off x="6312758" y="307229"/>
            <a:ext cx="480060" cy="48577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2315" y="-218308"/>
            <a:ext cx="3422939" cy="2221155"/>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4155412638"/>
              </p:ext>
            </p:extLst>
          </p:nvPr>
        </p:nvGraphicFramePr>
        <p:xfrm>
          <a:off x="216756" y="3427844"/>
          <a:ext cx="8802552" cy="2879440"/>
        </p:xfrm>
        <a:graphic>
          <a:graphicData uri="http://schemas.openxmlformats.org/drawingml/2006/table">
            <a:tbl>
              <a:tblPr firstRow="1" bandRow="1">
                <a:tableStyleId>{69CF1AB2-1976-4502-BF36-3FF5EA218861}</a:tableStyleId>
              </a:tblPr>
              <a:tblGrid>
                <a:gridCol w="4401276">
                  <a:extLst>
                    <a:ext uri="{9D8B030D-6E8A-4147-A177-3AD203B41FA5}">
                      <a16:colId xmlns:a16="http://schemas.microsoft.com/office/drawing/2014/main" val="20000"/>
                    </a:ext>
                  </a:extLst>
                </a:gridCol>
                <a:gridCol w="4401276">
                  <a:extLst>
                    <a:ext uri="{9D8B030D-6E8A-4147-A177-3AD203B41FA5}">
                      <a16:colId xmlns:a16="http://schemas.microsoft.com/office/drawing/2014/main" val="20001"/>
                    </a:ext>
                  </a:extLst>
                </a:gridCol>
              </a:tblGrid>
              <a:tr h="719860">
                <a:tc>
                  <a:txBody>
                    <a:bodyPr/>
                    <a:lstStyle/>
                    <a:p>
                      <a:r>
                        <a:rPr lang="en-US" sz="2400" b="0"/>
                        <a:t>Robot name</a:t>
                      </a:r>
                    </a:p>
                  </a:txBody>
                  <a:tcPr anchor="ctr">
                    <a:solidFill>
                      <a:srgbClr val="A9D4E1"/>
                    </a:solidFill>
                  </a:tcPr>
                </a:tc>
                <a:tc>
                  <a:txBody>
                    <a:bodyPr/>
                    <a:lstStyle/>
                    <a:p>
                      <a:endParaRPr lang="en-US" sz="2400" b="0"/>
                    </a:p>
                  </a:txBody>
                  <a:tcPr anchor="ctr">
                    <a:solidFill>
                      <a:srgbClr val="A9D4E1"/>
                    </a:solidFill>
                  </a:tcPr>
                </a:tc>
                <a:extLst>
                  <a:ext uri="{0D108BD9-81ED-4DB2-BD59-A6C34878D82A}">
                    <a16:rowId xmlns:a16="http://schemas.microsoft.com/office/drawing/2014/main" val="10000"/>
                  </a:ext>
                </a:extLst>
              </a:tr>
              <a:tr h="719860">
                <a:tc>
                  <a:txBody>
                    <a:bodyPr/>
                    <a:lstStyle/>
                    <a:p>
                      <a:r>
                        <a:rPr lang="en-US" sz="2400" b="0"/>
                        <a:t>Appearance (weight,</a:t>
                      </a:r>
                      <a:r>
                        <a:rPr lang="en-US" sz="2400" b="0" baseline="0"/>
                        <a:t> height, etc.)</a:t>
                      </a:r>
                      <a:endParaRPr lang="en-US" sz="2400" b="0"/>
                    </a:p>
                  </a:txBody>
                  <a:tcPr anchor="ctr">
                    <a:solidFill>
                      <a:srgbClr val="ADBDE1"/>
                    </a:solidFill>
                  </a:tcPr>
                </a:tc>
                <a:tc>
                  <a:txBody>
                    <a:bodyPr/>
                    <a:lstStyle/>
                    <a:p>
                      <a:endParaRPr lang="en-US" sz="2400" b="0"/>
                    </a:p>
                  </a:txBody>
                  <a:tcPr anchor="ctr">
                    <a:solidFill>
                      <a:srgbClr val="ADBDE1"/>
                    </a:solidFill>
                  </a:tcPr>
                </a:tc>
                <a:extLst>
                  <a:ext uri="{0D108BD9-81ED-4DB2-BD59-A6C34878D82A}">
                    <a16:rowId xmlns:a16="http://schemas.microsoft.com/office/drawing/2014/main" val="10001"/>
                  </a:ext>
                </a:extLst>
              </a:tr>
              <a:tr h="719860">
                <a:tc>
                  <a:txBody>
                    <a:bodyPr/>
                    <a:lstStyle/>
                    <a:p>
                      <a:r>
                        <a:rPr lang="en-US" sz="2400" b="0"/>
                        <a:t>Where</a:t>
                      </a:r>
                      <a:r>
                        <a:rPr lang="en-US" sz="2400" b="0" baseline="0"/>
                        <a:t> it can work</a:t>
                      </a:r>
                      <a:endParaRPr lang="en-US" sz="2400" b="0"/>
                    </a:p>
                  </a:txBody>
                  <a:tcPr anchor="ctr">
                    <a:solidFill>
                      <a:srgbClr val="FED1B0"/>
                    </a:solidFill>
                  </a:tcPr>
                </a:tc>
                <a:tc>
                  <a:txBody>
                    <a:bodyPr/>
                    <a:lstStyle/>
                    <a:p>
                      <a:endParaRPr lang="en-US" sz="2400" b="0"/>
                    </a:p>
                  </a:txBody>
                  <a:tcPr anchor="ctr">
                    <a:solidFill>
                      <a:srgbClr val="FED1B0"/>
                    </a:solidFill>
                  </a:tcPr>
                </a:tc>
                <a:extLst>
                  <a:ext uri="{0D108BD9-81ED-4DB2-BD59-A6C34878D82A}">
                    <a16:rowId xmlns:a16="http://schemas.microsoft.com/office/drawing/2014/main" val="10002"/>
                  </a:ext>
                </a:extLst>
              </a:tr>
              <a:tr h="719860">
                <a:tc>
                  <a:txBody>
                    <a:bodyPr/>
                    <a:lstStyle/>
                    <a:p>
                      <a:r>
                        <a:rPr lang="en-US" sz="2400" b="0"/>
                        <a:t>What</a:t>
                      </a:r>
                      <a:r>
                        <a:rPr lang="en-US" sz="2400" b="0" baseline="0"/>
                        <a:t> it can do</a:t>
                      </a:r>
                      <a:endParaRPr lang="en-US" sz="2400" b="0"/>
                    </a:p>
                  </a:txBody>
                  <a:tcPr anchor="ctr">
                    <a:solidFill>
                      <a:srgbClr val="FFFAB7"/>
                    </a:solidFill>
                  </a:tcPr>
                </a:tc>
                <a:tc>
                  <a:txBody>
                    <a:bodyPr/>
                    <a:lstStyle/>
                    <a:p>
                      <a:endParaRPr lang="en-US" sz="2400" b="0"/>
                    </a:p>
                  </a:txBody>
                  <a:tcPr anchor="ctr">
                    <a:solidFill>
                      <a:srgbClr val="FFFAB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9059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4000" t="-30000" r="-4000"/>
          </a:stretch>
        </a:blipFill>
        <a:effectLst/>
      </p:bgPr>
    </p:bg>
    <p:spTree>
      <p:nvGrpSpPr>
        <p:cNvPr id="1" name=""/>
        <p:cNvGrpSpPr/>
        <p:nvPr/>
      </p:nvGrpSpPr>
      <p:grpSpPr>
        <a:xfrm>
          <a:off x="0" y="0"/>
          <a:ext cx="0" cy="0"/>
          <a:chOff x="0" y="0"/>
          <a:chExt cx="0" cy="0"/>
        </a:xfrm>
      </p:grpSpPr>
      <p:sp>
        <p:nvSpPr>
          <p:cNvPr id="8" name="4-Point Star 7"/>
          <p:cNvSpPr/>
          <p:nvPr/>
        </p:nvSpPr>
        <p:spPr>
          <a:xfrm>
            <a:off x="8155713" y="367789"/>
            <a:ext cx="320584" cy="35433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8052843" y="2859810"/>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8572092" y="3907795"/>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42" y="367789"/>
            <a:ext cx="3916622" cy="656492"/>
          </a:xfrm>
          <a:prstGeom prst="rect">
            <a:avLst/>
          </a:prstGeom>
          <a:effectLst>
            <a:glow rad="50800">
              <a:schemeClr val="bg1"/>
            </a:glow>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60" y="307229"/>
            <a:ext cx="961782" cy="777611"/>
          </a:xfrm>
          <a:prstGeom prst="rect">
            <a:avLst/>
          </a:prstGeom>
          <a:effectLst>
            <a:glow rad="50800">
              <a:schemeClr val="bg1"/>
            </a:glow>
          </a:effectLst>
        </p:spPr>
      </p:pic>
      <p:sp>
        <p:nvSpPr>
          <p:cNvPr id="28" name="4-Point Star 27"/>
          <p:cNvSpPr/>
          <p:nvPr/>
        </p:nvSpPr>
        <p:spPr>
          <a:xfrm>
            <a:off x="6312758" y="307229"/>
            <a:ext cx="480060" cy="48577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209" y="-218308"/>
            <a:ext cx="2902045" cy="1883145"/>
          </a:xfrm>
          <a:prstGeom prst="rect">
            <a:avLst/>
          </a:prstGeom>
        </p:spPr>
      </p:pic>
      <p:sp>
        <p:nvSpPr>
          <p:cNvPr id="2" name="Rounded Rectangle 1"/>
          <p:cNvSpPr/>
          <p:nvPr/>
        </p:nvSpPr>
        <p:spPr>
          <a:xfrm>
            <a:off x="93518" y="1664837"/>
            <a:ext cx="8956964" cy="3281236"/>
          </a:xfrm>
          <a:prstGeom prst="roundRect">
            <a:avLst/>
          </a:prstGeom>
          <a:solidFill>
            <a:schemeClr val="bg1"/>
          </a:solidFill>
          <a:ln w="57150">
            <a:solidFill>
              <a:srgbClr val="0F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23060" y="1456058"/>
            <a:ext cx="3647209" cy="571500"/>
            <a:chOff x="223060" y="1456058"/>
            <a:chExt cx="3647209" cy="571500"/>
          </a:xfrm>
        </p:grpSpPr>
        <p:sp>
          <p:nvSpPr>
            <p:cNvPr id="3" name="Rounded Rectangle 2"/>
            <p:cNvSpPr/>
            <p:nvPr/>
          </p:nvSpPr>
          <p:spPr>
            <a:xfrm>
              <a:off x="223060" y="1456058"/>
              <a:ext cx="3470564" cy="571500"/>
            </a:xfrm>
            <a:prstGeom prst="roundRect">
              <a:avLst>
                <a:gd name="adj" fmla="val 24545"/>
              </a:avLst>
            </a:prstGeom>
            <a:solidFill>
              <a:srgbClr val="A9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3060" y="1495586"/>
              <a:ext cx="3647209" cy="492443"/>
            </a:xfrm>
            <a:prstGeom prst="rect">
              <a:avLst/>
            </a:prstGeom>
            <a:noFill/>
          </p:spPr>
          <p:txBody>
            <a:bodyPr wrap="square" rtlCol="0">
              <a:spAutoFit/>
            </a:bodyPr>
            <a:lstStyle/>
            <a:p>
              <a:r>
                <a:rPr lang="en-US" sz="2600">
                  <a:solidFill>
                    <a:srgbClr val="002060"/>
                  </a:solidFill>
                  <a:latin typeface="Comic Sans MS" panose="030F0702030302020204" pitchFamily="66" charset="0"/>
                </a:rPr>
                <a:t>Draw your robot here</a:t>
              </a:r>
            </a:p>
          </p:txBody>
        </p:sp>
      </p:gr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913" y="5466906"/>
            <a:ext cx="414257" cy="410558"/>
          </a:xfrm>
          <a:prstGeom prst="rect">
            <a:avLst/>
          </a:prstGeom>
        </p:spPr>
      </p:pic>
      <p:sp>
        <p:nvSpPr>
          <p:cNvPr id="24" name="TextBox 23"/>
          <p:cNvSpPr txBox="1"/>
          <p:nvPr/>
        </p:nvSpPr>
        <p:spPr>
          <a:xfrm>
            <a:off x="878541" y="5402407"/>
            <a:ext cx="5153151" cy="830997"/>
          </a:xfrm>
          <a:prstGeom prst="rect">
            <a:avLst/>
          </a:prstGeom>
          <a:noFill/>
        </p:spPr>
        <p:txBody>
          <a:bodyPr wrap="square" rtlCol="0">
            <a:spAutoFit/>
          </a:bodyPr>
          <a:lstStyle/>
          <a:p>
            <a:r>
              <a:rPr lang="en-US" sz="2400" b="1"/>
              <a:t>Present your designs to other groups. Vote on the best robot.</a:t>
            </a:r>
          </a:p>
        </p:txBody>
      </p:sp>
    </p:spTree>
    <p:extLst>
      <p:ext uri="{BB962C8B-B14F-4D97-AF65-F5344CB8AC3E}">
        <p14:creationId xmlns:p14="http://schemas.microsoft.com/office/powerpoint/2010/main" val="135917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12910598"/>
              </p:ext>
            </p:extLst>
          </p:nvPr>
        </p:nvGraphicFramePr>
        <p:xfrm>
          <a:off x="0" y="911497"/>
          <a:ext cx="9144000" cy="5035006"/>
        </p:xfrm>
        <a:graphic>
          <a:graphicData uri="http://schemas.openxmlformats.org/drawingml/2006/table">
            <a:tbl>
              <a:tblPr firstRow="1" bandRow="1">
                <a:tableStyleId>{BDBED569-4797-4DF1-A0F4-6AAB3CD982D8}</a:tableStyleId>
              </a:tblPr>
              <a:tblGrid>
                <a:gridCol w="7028121">
                  <a:extLst>
                    <a:ext uri="{9D8B030D-6E8A-4147-A177-3AD203B41FA5}">
                      <a16:colId xmlns:a16="http://schemas.microsoft.com/office/drawing/2014/main" val="20000"/>
                    </a:ext>
                  </a:extLst>
                </a:gridCol>
                <a:gridCol w="531628">
                  <a:extLst>
                    <a:ext uri="{9D8B030D-6E8A-4147-A177-3AD203B41FA5}">
                      <a16:colId xmlns:a16="http://schemas.microsoft.com/office/drawing/2014/main" val="20001"/>
                    </a:ext>
                  </a:extLst>
                </a:gridCol>
                <a:gridCol w="659218">
                  <a:extLst>
                    <a:ext uri="{9D8B030D-6E8A-4147-A177-3AD203B41FA5}">
                      <a16:colId xmlns:a16="http://schemas.microsoft.com/office/drawing/2014/main" val="20002"/>
                    </a:ext>
                  </a:extLst>
                </a:gridCol>
                <a:gridCol w="925033">
                  <a:extLst>
                    <a:ext uri="{9D8B030D-6E8A-4147-A177-3AD203B41FA5}">
                      <a16:colId xmlns:a16="http://schemas.microsoft.com/office/drawing/2014/main" val="20003"/>
                    </a:ext>
                  </a:extLst>
                </a:gridCol>
              </a:tblGrid>
              <a:tr h="645886">
                <a:tc>
                  <a:txBody>
                    <a:bodyPr/>
                    <a:lstStyle/>
                    <a:p>
                      <a:r>
                        <a:rPr lang="en-US" sz="3000"/>
                        <a:t>Now</a:t>
                      </a:r>
                      <a:r>
                        <a:rPr lang="en-US" sz="3000" baseline="0"/>
                        <a:t> I can …</a:t>
                      </a:r>
                      <a:endParaRPr lang="en-US" sz="3000" dirty="0">
                        <a:solidFill>
                          <a:schemeClr val="tx1"/>
                        </a:solidFill>
                      </a:endParaRPr>
                    </a:p>
                  </a:txBody>
                  <a:tcPr anchor="ctr">
                    <a:solidFill>
                      <a:srgbClr val="A9D4E1"/>
                    </a:solidFill>
                  </a:tcPr>
                </a:tc>
                <a:tc>
                  <a:txBody>
                    <a:bodyPr/>
                    <a:lstStyle/>
                    <a:p>
                      <a:pPr algn="ctr"/>
                      <a:r>
                        <a:rPr lang="en-US" sz="2400">
                          <a:sym typeface="Wingdings 2" panose="05020102010507070707" pitchFamily="18" charset="2"/>
                        </a:rPr>
                        <a:t></a:t>
                      </a:r>
                      <a:endParaRPr lang="en-US" sz="2400"/>
                    </a:p>
                  </a:txBody>
                  <a:tcPr anchor="ctr">
                    <a:solidFill>
                      <a:srgbClr val="A9D4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ym typeface="Wingdings 2" panose="05020102010507070707" pitchFamily="18" charset="2"/>
                        </a:rPr>
                        <a:t></a:t>
                      </a:r>
                      <a:endParaRPr lang="en-US" sz="2400"/>
                    </a:p>
                  </a:txBody>
                  <a:tcPr anchor="ctr">
                    <a:solidFill>
                      <a:srgbClr val="A9D4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ym typeface="Wingdings 2" panose="05020102010507070707" pitchFamily="18" charset="2"/>
                        </a:rPr>
                        <a:t></a:t>
                      </a:r>
                      <a:endParaRPr lang="en-US" sz="2400"/>
                    </a:p>
                  </a:txBody>
                  <a:tcPr anchor="ctr">
                    <a:solidFill>
                      <a:srgbClr val="A9D4E1"/>
                    </a:solidFill>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spc="-80" baseline="0"/>
                        <a:t>use the words for daily activities.</a:t>
                      </a:r>
                      <a:endParaRPr lang="en-US" sz="2400" spc="-80" baseline="0" dirty="0"/>
                    </a:p>
                  </a:txBody>
                  <a:tcPr>
                    <a:solidFill>
                      <a:schemeClr val="bg1"/>
                    </a:solidFill>
                  </a:tcPr>
                </a:tc>
                <a:tc>
                  <a:txBody>
                    <a:bodyPr/>
                    <a:lstStyle/>
                    <a:p>
                      <a:endParaRPr lang="en-US" sz="2400" dirty="0"/>
                    </a:p>
                  </a:txBody>
                  <a:tcPr>
                    <a:solidFill>
                      <a:schemeClr val="bg1"/>
                    </a:solidFill>
                  </a:tcPr>
                </a:tc>
                <a:tc>
                  <a:txBody>
                    <a:bodyPr/>
                    <a:lstStyle/>
                    <a:p>
                      <a:endParaRPr lang="en-US" sz="2400" dirty="0"/>
                    </a:p>
                  </a:txBody>
                  <a:tcPr>
                    <a:solidFill>
                      <a:schemeClr val="bg1"/>
                    </a:solidFill>
                  </a:tcPr>
                </a:tc>
                <a:tc>
                  <a:txBody>
                    <a:bodyPr/>
                    <a:lstStyle/>
                    <a:p>
                      <a:endParaRPr lang="en-US" sz="2400"/>
                    </a:p>
                  </a:txBody>
                  <a:tcPr>
                    <a:solidFill>
                      <a:schemeClr val="bg1"/>
                    </a:solidFill>
                  </a:tcPr>
                </a:tc>
                <a:extLst>
                  <a:ext uri="{0D108BD9-81ED-4DB2-BD59-A6C34878D82A}">
                    <a16:rowId xmlns:a16="http://schemas.microsoft.com/office/drawing/2014/main" val="10001"/>
                  </a:ext>
                </a:extLst>
              </a:tr>
              <a:tr h="370840">
                <a:tc>
                  <a:txBody>
                    <a:bodyPr/>
                    <a:lstStyle/>
                    <a:p>
                      <a:pPr marL="342900" indent="-342900">
                        <a:buFont typeface="Arial" panose="020B0604020202020204" pitchFamily="34" charset="0"/>
                        <a:buChar char="•"/>
                      </a:pPr>
                      <a:r>
                        <a:rPr lang="en-US" sz="2400"/>
                        <a:t>say statements with correct tones.</a:t>
                      </a:r>
                      <a:endParaRPr lang="en-US" sz="2400" dirty="0"/>
                    </a:p>
                  </a:txBody>
                  <a:tcPr>
                    <a:solidFill>
                      <a:schemeClr val="bg1"/>
                    </a:solidFill>
                  </a:tcPr>
                </a:tc>
                <a:tc>
                  <a:txBody>
                    <a:bodyPr/>
                    <a:lstStyle/>
                    <a:p>
                      <a:endParaRPr lang="en-US" sz="2400" dirty="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a16="http://schemas.microsoft.com/office/drawing/2014/main" val="10002"/>
                  </a:ext>
                </a:extLst>
              </a:tr>
              <a:tr h="370840">
                <a:tc>
                  <a:txBody>
                    <a:bodyPr/>
                    <a:lstStyle/>
                    <a:p>
                      <a:pPr marL="342900" indent="-342900">
                        <a:buFont typeface="Arial" panose="020B0604020202020204" pitchFamily="34" charset="0"/>
                        <a:buChar char="•"/>
                      </a:pPr>
                      <a:r>
                        <a:rPr lang="en-US" sz="2400"/>
                        <a:t>compare people and things using superlative adjectives.</a:t>
                      </a:r>
                    </a:p>
                  </a:txBody>
                  <a:tcPr>
                    <a:solidFill>
                      <a:schemeClr val="bg1"/>
                    </a:solidFill>
                  </a:tcPr>
                </a:tc>
                <a:tc>
                  <a:txBody>
                    <a:bodyPr/>
                    <a:lstStyle/>
                    <a:p>
                      <a:endParaRPr lang="en-US" sz="2400"/>
                    </a:p>
                  </a:txBody>
                  <a:tcPr>
                    <a:solidFill>
                      <a:schemeClr val="bg1"/>
                    </a:solidFill>
                  </a:tcPr>
                </a:tc>
                <a:tc>
                  <a:txBody>
                    <a:bodyPr/>
                    <a:lstStyle/>
                    <a:p>
                      <a:endParaRPr lang="en-US" sz="2400" dirty="0"/>
                    </a:p>
                  </a:txBody>
                  <a:tcPr>
                    <a:solidFill>
                      <a:schemeClr val="bg1"/>
                    </a:solidFill>
                  </a:tcPr>
                </a:tc>
                <a:tc>
                  <a:txBody>
                    <a:bodyPr/>
                    <a:lstStyle/>
                    <a:p>
                      <a:endParaRPr lang="en-US" sz="2400"/>
                    </a:p>
                  </a:txBody>
                  <a:tcPr>
                    <a:solidFill>
                      <a:schemeClr val="bg1"/>
                    </a:solidFill>
                  </a:tcPr>
                </a:tc>
                <a:extLst>
                  <a:ext uri="{0D108BD9-81ED-4DB2-BD59-A6C34878D82A}">
                    <a16:rowId xmlns:a16="http://schemas.microsoft.com/office/drawing/2014/main" val="10003"/>
                  </a:ext>
                </a:extLst>
              </a:tr>
              <a:tr h="370840">
                <a:tc>
                  <a:txBody>
                    <a:bodyPr/>
                    <a:lstStyle/>
                    <a:p>
                      <a:pPr marL="342900" indent="-342900">
                        <a:buFont typeface="Arial" panose="020B0604020202020204" pitchFamily="34" charset="0"/>
                        <a:buChar char="•"/>
                      </a:pPr>
                      <a:r>
                        <a:rPr lang="en-US" sz="2400"/>
                        <a:t>express agreement and disagreement about something.</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a16="http://schemas.microsoft.com/office/drawing/2014/main" val="10004"/>
                  </a:ext>
                </a:extLst>
              </a:tr>
              <a:tr h="370840">
                <a:tc>
                  <a:txBody>
                    <a:bodyPr/>
                    <a:lstStyle/>
                    <a:p>
                      <a:pPr marL="342900" indent="-342900">
                        <a:buFont typeface="Arial" panose="020B0604020202020204" pitchFamily="34" charset="0"/>
                        <a:buChar char="•"/>
                      </a:pPr>
                      <a:r>
                        <a:rPr lang="en-US" sz="2400"/>
                        <a:t>read about a robot show.</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a16="http://schemas.microsoft.com/office/drawing/2014/main" val="10005"/>
                  </a:ext>
                </a:extLst>
              </a:tr>
              <a:tr h="370840">
                <a:tc>
                  <a:txBody>
                    <a:bodyPr/>
                    <a:lstStyle/>
                    <a:p>
                      <a:pPr marL="342900" indent="-342900">
                        <a:buFont typeface="Arial" panose="020B0604020202020204" pitchFamily="34" charset="0"/>
                        <a:buChar char="•"/>
                      </a:pPr>
                      <a:r>
                        <a:rPr lang="en-US" sz="2400"/>
                        <a:t>talk about what robots can do.</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a16="http://schemas.microsoft.com/office/drawing/2014/main" val="10006"/>
                  </a:ext>
                </a:extLst>
              </a:tr>
              <a:tr h="370840">
                <a:tc>
                  <a:txBody>
                    <a:bodyPr/>
                    <a:lstStyle/>
                    <a:p>
                      <a:pPr marL="342900" indent="-342900">
                        <a:buFont typeface="Arial" panose="020B0604020202020204" pitchFamily="34" charset="0"/>
                        <a:buChar char="•"/>
                      </a:pPr>
                      <a:r>
                        <a:rPr lang="en-US" sz="2400"/>
                        <a:t>listen about what robots can do.</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a16="http://schemas.microsoft.com/office/drawing/2014/main" val="10007"/>
                  </a:ext>
                </a:extLst>
              </a:tr>
              <a:tr h="370840">
                <a:tc>
                  <a:txBody>
                    <a:bodyPr/>
                    <a:lstStyle/>
                    <a:p>
                      <a:pPr marL="342900" indent="-342900">
                        <a:buFont typeface="Arial" panose="020B0604020202020204" pitchFamily="34" charset="0"/>
                        <a:buChar char="•"/>
                      </a:pPr>
                      <a:r>
                        <a:rPr lang="en-US" sz="2400"/>
                        <a:t>write a paragraph about a robot.</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dirty="0"/>
                    </a:p>
                  </a:txBody>
                  <a:tcPr>
                    <a:solidFill>
                      <a:schemeClr val="bg1"/>
                    </a:solidFill>
                  </a:tcPr>
                </a:tc>
                <a:extLst>
                  <a:ext uri="{0D108BD9-81ED-4DB2-BD59-A6C34878D82A}">
                    <a16:rowId xmlns:a16="http://schemas.microsoft.com/office/drawing/2014/main" val="10008"/>
                  </a:ext>
                </a:extLst>
              </a:tr>
            </a:tbl>
          </a:graphicData>
        </a:graphic>
      </p:graphicFrame>
      <p:sp>
        <p:nvSpPr>
          <p:cNvPr id="3" name="Rectangle 2">
            <a:extLst>
              <a:ext uri="{FF2B5EF4-FFF2-40B4-BE49-F238E27FC236}">
                <a16:creationId xmlns:a16="http://schemas.microsoft.com/office/drawing/2014/main" id="{7465A2EA-D071-4865-876C-88967630CEC7}"/>
              </a:ext>
            </a:extLst>
          </p:cNvPr>
          <p:cNvSpPr/>
          <p:nvPr/>
        </p:nvSpPr>
        <p:spPr>
          <a:xfrm>
            <a:off x="7086485" y="2715139"/>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6E3458-7518-4FC5-A2DF-86B6E35C0309}"/>
              </a:ext>
            </a:extLst>
          </p:cNvPr>
          <p:cNvSpPr txBox="1"/>
          <p:nvPr/>
        </p:nvSpPr>
        <p:spPr>
          <a:xfrm>
            <a:off x="7064951" y="265162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6" name="Rectangle 5">
            <a:extLst>
              <a:ext uri="{FF2B5EF4-FFF2-40B4-BE49-F238E27FC236}">
                <a16:creationId xmlns:a16="http://schemas.microsoft.com/office/drawing/2014/main" id="{97A659AD-0BC9-43C3-8124-5ED56F1B0388}"/>
              </a:ext>
            </a:extLst>
          </p:cNvPr>
          <p:cNvSpPr/>
          <p:nvPr/>
        </p:nvSpPr>
        <p:spPr>
          <a:xfrm>
            <a:off x="7620923" y="2708348"/>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D60372-48FC-435A-BCCF-9B5A98B1EAC3}"/>
              </a:ext>
            </a:extLst>
          </p:cNvPr>
          <p:cNvSpPr/>
          <p:nvPr/>
        </p:nvSpPr>
        <p:spPr>
          <a:xfrm>
            <a:off x="8300599" y="2521528"/>
            <a:ext cx="824929" cy="721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C20200-51BE-4ECD-8B0D-686BC02ABCFF}"/>
              </a:ext>
            </a:extLst>
          </p:cNvPr>
          <p:cNvSpPr txBox="1"/>
          <p:nvPr/>
        </p:nvSpPr>
        <p:spPr>
          <a:xfrm>
            <a:off x="7636594" y="2667770"/>
            <a:ext cx="50687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9" name="TextBox 8">
            <a:extLst>
              <a:ext uri="{FF2B5EF4-FFF2-40B4-BE49-F238E27FC236}">
                <a16:creationId xmlns:a16="http://schemas.microsoft.com/office/drawing/2014/main" id="{CEC9C14F-05F9-4157-A0AD-482833094480}"/>
              </a:ext>
            </a:extLst>
          </p:cNvPr>
          <p:cNvSpPr txBox="1"/>
          <p:nvPr/>
        </p:nvSpPr>
        <p:spPr>
          <a:xfrm>
            <a:off x="8404942" y="2649713"/>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0" name="Rectangle 9">
            <a:extLst>
              <a:ext uri="{FF2B5EF4-FFF2-40B4-BE49-F238E27FC236}">
                <a16:creationId xmlns:a16="http://schemas.microsoft.com/office/drawing/2014/main" id="{E46647E9-4D25-48D0-A7CF-CF7ADEF11478}"/>
              </a:ext>
            </a:extLst>
          </p:cNvPr>
          <p:cNvSpPr/>
          <p:nvPr/>
        </p:nvSpPr>
        <p:spPr>
          <a:xfrm>
            <a:off x="7086485" y="3493525"/>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814A71-5F55-4A59-95C3-CF862C52B49D}"/>
              </a:ext>
            </a:extLst>
          </p:cNvPr>
          <p:cNvSpPr txBox="1"/>
          <p:nvPr/>
        </p:nvSpPr>
        <p:spPr>
          <a:xfrm>
            <a:off x="7064951" y="3430012"/>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2" name="Rectangle 11">
            <a:extLst>
              <a:ext uri="{FF2B5EF4-FFF2-40B4-BE49-F238E27FC236}">
                <a16:creationId xmlns:a16="http://schemas.microsoft.com/office/drawing/2014/main" id="{63C094D0-F9C7-4175-9525-394E242A0CD4}"/>
              </a:ext>
            </a:extLst>
          </p:cNvPr>
          <p:cNvSpPr/>
          <p:nvPr/>
        </p:nvSpPr>
        <p:spPr>
          <a:xfrm>
            <a:off x="7620923" y="3486734"/>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52865C-C2E0-4C4E-8A3A-5C68794BD90D}"/>
              </a:ext>
            </a:extLst>
          </p:cNvPr>
          <p:cNvSpPr/>
          <p:nvPr/>
        </p:nvSpPr>
        <p:spPr>
          <a:xfrm>
            <a:off x="8300599" y="3299914"/>
            <a:ext cx="824929" cy="721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D8F147C-1AAC-4019-962F-CF6E0A68C888}"/>
              </a:ext>
            </a:extLst>
          </p:cNvPr>
          <p:cNvSpPr txBox="1"/>
          <p:nvPr/>
        </p:nvSpPr>
        <p:spPr>
          <a:xfrm>
            <a:off x="7636594" y="3446156"/>
            <a:ext cx="50687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5" name="TextBox 14">
            <a:extLst>
              <a:ext uri="{FF2B5EF4-FFF2-40B4-BE49-F238E27FC236}">
                <a16:creationId xmlns:a16="http://schemas.microsoft.com/office/drawing/2014/main" id="{B75B7D18-2E46-43E5-909D-E9D36864EB82}"/>
              </a:ext>
            </a:extLst>
          </p:cNvPr>
          <p:cNvSpPr txBox="1"/>
          <p:nvPr/>
        </p:nvSpPr>
        <p:spPr>
          <a:xfrm>
            <a:off x="8404942" y="342809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6" name="Rectangle 15">
            <a:extLst>
              <a:ext uri="{FF2B5EF4-FFF2-40B4-BE49-F238E27FC236}">
                <a16:creationId xmlns:a16="http://schemas.microsoft.com/office/drawing/2014/main" id="{741DABE0-C5D2-4689-A6F0-D6C589B8A7A1}"/>
              </a:ext>
            </a:extLst>
          </p:cNvPr>
          <p:cNvSpPr/>
          <p:nvPr/>
        </p:nvSpPr>
        <p:spPr>
          <a:xfrm>
            <a:off x="7057947" y="1640175"/>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87A125D-CC95-4FFD-930C-1BE7C6591248}"/>
              </a:ext>
            </a:extLst>
          </p:cNvPr>
          <p:cNvSpPr txBox="1"/>
          <p:nvPr/>
        </p:nvSpPr>
        <p:spPr>
          <a:xfrm>
            <a:off x="7036413" y="1576662"/>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8" name="Rectangle 17">
            <a:extLst>
              <a:ext uri="{FF2B5EF4-FFF2-40B4-BE49-F238E27FC236}">
                <a16:creationId xmlns:a16="http://schemas.microsoft.com/office/drawing/2014/main" id="{01BE5D82-D586-422A-888C-8C919B1A0DD2}"/>
              </a:ext>
            </a:extLst>
          </p:cNvPr>
          <p:cNvSpPr/>
          <p:nvPr/>
        </p:nvSpPr>
        <p:spPr>
          <a:xfrm>
            <a:off x="7592385" y="1633384"/>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6CFDA5A-9B6E-4BE0-A982-B989B762E3D8}"/>
              </a:ext>
            </a:extLst>
          </p:cNvPr>
          <p:cNvSpPr/>
          <p:nvPr/>
        </p:nvSpPr>
        <p:spPr>
          <a:xfrm>
            <a:off x="8272061" y="1633384"/>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0481886-0BCD-48EF-84D5-88D5DA2F67D5}"/>
              </a:ext>
            </a:extLst>
          </p:cNvPr>
          <p:cNvSpPr txBox="1"/>
          <p:nvPr/>
        </p:nvSpPr>
        <p:spPr>
          <a:xfrm>
            <a:off x="7608056" y="159280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1" name="TextBox 20">
            <a:extLst>
              <a:ext uri="{FF2B5EF4-FFF2-40B4-BE49-F238E27FC236}">
                <a16:creationId xmlns:a16="http://schemas.microsoft.com/office/drawing/2014/main" id="{8659D611-92F3-492B-8A7A-D75CAAE536F5}"/>
              </a:ext>
            </a:extLst>
          </p:cNvPr>
          <p:cNvSpPr txBox="1"/>
          <p:nvPr/>
        </p:nvSpPr>
        <p:spPr>
          <a:xfrm>
            <a:off x="8376404" y="157474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2" name="Rectangle 21">
            <a:extLst>
              <a:ext uri="{FF2B5EF4-FFF2-40B4-BE49-F238E27FC236}">
                <a16:creationId xmlns:a16="http://schemas.microsoft.com/office/drawing/2014/main" id="{D0D7E226-DCE6-466E-B776-980230C6DCC1}"/>
              </a:ext>
            </a:extLst>
          </p:cNvPr>
          <p:cNvSpPr/>
          <p:nvPr/>
        </p:nvSpPr>
        <p:spPr>
          <a:xfrm>
            <a:off x="7042276" y="2073741"/>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E40D500-53A4-4E45-9260-346A6A50497D}"/>
              </a:ext>
            </a:extLst>
          </p:cNvPr>
          <p:cNvSpPr txBox="1"/>
          <p:nvPr/>
        </p:nvSpPr>
        <p:spPr>
          <a:xfrm>
            <a:off x="7020742" y="2010228"/>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4" name="Rectangle 23">
            <a:extLst>
              <a:ext uri="{FF2B5EF4-FFF2-40B4-BE49-F238E27FC236}">
                <a16:creationId xmlns:a16="http://schemas.microsoft.com/office/drawing/2014/main" id="{84B80C21-1B0B-4EC4-AC62-3B63E182DDC3}"/>
              </a:ext>
            </a:extLst>
          </p:cNvPr>
          <p:cNvSpPr/>
          <p:nvPr/>
        </p:nvSpPr>
        <p:spPr>
          <a:xfrm>
            <a:off x="7576714" y="2066950"/>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EDA652F-EAD0-46CD-8180-B7D9559709E4}"/>
              </a:ext>
            </a:extLst>
          </p:cNvPr>
          <p:cNvSpPr/>
          <p:nvPr/>
        </p:nvSpPr>
        <p:spPr>
          <a:xfrm>
            <a:off x="8256390" y="2066950"/>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AF164A0-4DBB-42F0-9FD3-E1BAB3BEF326}"/>
              </a:ext>
            </a:extLst>
          </p:cNvPr>
          <p:cNvSpPr txBox="1"/>
          <p:nvPr/>
        </p:nvSpPr>
        <p:spPr>
          <a:xfrm>
            <a:off x="7592385" y="2026372"/>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7" name="TextBox 26">
            <a:extLst>
              <a:ext uri="{FF2B5EF4-FFF2-40B4-BE49-F238E27FC236}">
                <a16:creationId xmlns:a16="http://schemas.microsoft.com/office/drawing/2014/main" id="{518F750C-410B-4E35-9D68-602BB97BFA73}"/>
              </a:ext>
            </a:extLst>
          </p:cNvPr>
          <p:cNvSpPr txBox="1"/>
          <p:nvPr/>
        </p:nvSpPr>
        <p:spPr>
          <a:xfrm>
            <a:off x="8360733" y="2008315"/>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8" name="Rectangle 27">
            <a:extLst>
              <a:ext uri="{FF2B5EF4-FFF2-40B4-BE49-F238E27FC236}">
                <a16:creationId xmlns:a16="http://schemas.microsoft.com/office/drawing/2014/main" id="{BFC1A7B0-5A45-4AF8-923B-1E94B578BAB9}"/>
              </a:ext>
            </a:extLst>
          </p:cNvPr>
          <p:cNvSpPr/>
          <p:nvPr/>
        </p:nvSpPr>
        <p:spPr>
          <a:xfrm>
            <a:off x="7057947" y="4172136"/>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827C62B-E3FC-4A06-8BD6-F07C798D6DE0}"/>
              </a:ext>
            </a:extLst>
          </p:cNvPr>
          <p:cNvSpPr txBox="1"/>
          <p:nvPr/>
        </p:nvSpPr>
        <p:spPr>
          <a:xfrm>
            <a:off x="7036413" y="416403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0" name="Rectangle 29">
            <a:extLst>
              <a:ext uri="{FF2B5EF4-FFF2-40B4-BE49-F238E27FC236}">
                <a16:creationId xmlns:a16="http://schemas.microsoft.com/office/drawing/2014/main" id="{07EF2B3E-665E-4499-A20E-0F8ACD697BC5}"/>
              </a:ext>
            </a:extLst>
          </p:cNvPr>
          <p:cNvSpPr/>
          <p:nvPr/>
        </p:nvSpPr>
        <p:spPr>
          <a:xfrm>
            <a:off x="7592385" y="4165345"/>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C6AC6A9-913E-4D82-9A6C-8D6BC48209A9}"/>
              </a:ext>
            </a:extLst>
          </p:cNvPr>
          <p:cNvSpPr/>
          <p:nvPr/>
        </p:nvSpPr>
        <p:spPr>
          <a:xfrm>
            <a:off x="8272061" y="4165345"/>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DAA0BF8-1A56-46AB-A0DF-6D966219F323}"/>
              </a:ext>
            </a:extLst>
          </p:cNvPr>
          <p:cNvSpPr txBox="1"/>
          <p:nvPr/>
        </p:nvSpPr>
        <p:spPr>
          <a:xfrm>
            <a:off x="7608056" y="4124767"/>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3" name="TextBox 32">
            <a:extLst>
              <a:ext uri="{FF2B5EF4-FFF2-40B4-BE49-F238E27FC236}">
                <a16:creationId xmlns:a16="http://schemas.microsoft.com/office/drawing/2014/main" id="{F3D776BE-4748-4024-8FEC-8385A2250A99}"/>
              </a:ext>
            </a:extLst>
          </p:cNvPr>
          <p:cNvSpPr txBox="1"/>
          <p:nvPr/>
        </p:nvSpPr>
        <p:spPr>
          <a:xfrm>
            <a:off x="8376404" y="416212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4" name="Rectangle 33">
            <a:extLst>
              <a:ext uri="{FF2B5EF4-FFF2-40B4-BE49-F238E27FC236}">
                <a16:creationId xmlns:a16="http://schemas.microsoft.com/office/drawing/2014/main" id="{F361E5DD-2EB4-42B4-BE17-11C3366C4429}"/>
              </a:ext>
            </a:extLst>
          </p:cNvPr>
          <p:cNvSpPr/>
          <p:nvPr/>
        </p:nvSpPr>
        <p:spPr>
          <a:xfrm>
            <a:off x="7042276" y="4605702"/>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27EA772-6FD3-41FC-9510-0E20B1522CD1}"/>
              </a:ext>
            </a:extLst>
          </p:cNvPr>
          <p:cNvSpPr txBox="1"/>
          <p:nvPr/>
        </p:nvSpPr>
        <p:spPr>
          <a:xfrm>
            <a:off x="7020742" y="454218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6" name="Rectangle 35">
            <a:extLst>
              <a:ext uri="{FF2B5EF4-FFF2-40B4-BE49-F238E27FC236}">
                <a16:creationId xmlns:a16="http://schemas.microsoft.com/office/drawing/2014/main" id="{EE17ADF6-12AE-4B22-AD81-29EE0B5ADE44}"/>
              </a:ext>
            </a:extLst>
          </p:cNvPr>
          <p:cNvSpPr/>
          <p:nvPr/>
        </p:nvSpPr>
        <p:spPr>
          <a:xfrm>
            <a:off x="7576714" y="4598911"/>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A8D5F2B-0180-424B-84E0-5893BD1738BF}"/>
              </a:ext>
            </a:extLst>
          </p:cNvPr>
          <p:cNvSpPr/>
          <p:nvPr/>
        </p:nvSpPr>
        <p:spPr>
          <a:xfrm>
            <a:off x="8256390" y="4598911"/>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E9F600A-32E5-44B0-8156-FCFB39B0A4E2}"/>
              </a:ext>
            </a:extLst>
          </p:cNvPr>
          <p:cNvSpPr txBox="1"/>
          <p:nvPr/>
        </p:nvSpPr>
        <p:spPr>
          <a:xfrm>
            <a:off x="7592385" y="4558333"/>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9" name="TextBox 38">
            <a:extLst>
              <a:ext uri="{FF2B5EF4-FFF2-40B4-BE49-F238E27FC236}">
                <a16:creationId xmlns:a16="http://schemas.microsoft.com/office/drawing/2014/main" id="{7ED1F54E-12C5-4567-809D-8AC4DFDA3FEA}"/>
              </a:ext>
            </a:extLst>
          </p:cNvPr>
          <p:cNvSpPr txBox="1"/>
          <p:nvPr/>
        </p:nvSpPr>
        <p:spPr>
          <a:xfrm>
            <a:off x="8360733" y="454027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0" name="Rectangle 39">
            <a:extLst>
              <a:ext uri="{FF2B5EF4-FFF2-40B4-BE49-F238E27FC236}">
                <a16:creationId xmlns:a16="http://schemas.microsoft.com/office/drawing/2014/main" id="{1FD08C00-E7C4-430D-B458-09614D89398D}"/>
              </a:ext>
            </a:extLst>
          </p:cNvPr>
          <p:cNvSpPr/>
          <p:nvPr/>
        </p:nvSpPr>
        <p:spPr>
          <a:xfrm>
            <a:off x="7081284" y="5077289"/>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823B3F1-C7B4-48F0-83EE-040B2B32822E}"/>
              </a:ext>
            </a:extLst>
          </p:cNvPr>
          <p:cNvSpPr txBox="1"/>
          <p:nvPr/>
        </p:nvSpPr>
        <p:spPr>
          <a:xfrm>
            <a:off x="7059750" y="501377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2" name="Rectangle 41">
            <a:extLst>
              <a:ext uri="{FF2B5EF4-FFF2-40B4-BE49-F238E27FC236}">
                <a16:creationId xmlns:a16="http://schemas.microsoft.com/office/drawing/2014/main" id="{11A6C584-4366-45FE-B9EB-FD1225269EE0}"/>
              </a:ext>
            </a:extLst>
          </p:cNvPr>
          <p:cNvSpPr/>
          <p:nvPr/>
        </p:nvSpPr>
        <p:spPr>
          <a:xfrm>
            <a:off x="7615722" y="5070498"/>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21A2411-893E-4183-B10E-12EBA0BB402B}"/>
              </a:ext>
            </a:extLst>
          </p:cNvPr>
          <p:cNvSpPr/>
          <p:nvPr/>
        </p:nvSpPr>
        <p:spPr>
          <a:xfrm>
            <a:off x="8295398" y="5070498"/>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A5D328A-5822-4044-AE35-CF6F66B00861}"/>
              </a:ext>
            </a:extLst>
          </p:cNvPr>
          <p:cNvSpPr txBox="1"/>
          <p:nvPr/>
        </p:nvSpPr>
        <p:spPr>
          <a:xfrm>
            <a:off x="7631393" y="5029920"/>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5" name="TextBox 44">
            <a:extLst>
              <a:ext uri="{FF2B5EF4-FFF2-40B4-BE49-F238E27FC236}">
                <a16:creationId xmlns:a16="http://schemas.microsoft.com/office/drawing/2014/main" id="{E91FFFD4-E1DB-4AF9-A3D0-7A336DFD9608}"/>
              </a:ext>
            </a:extLst>
          </p:cNvPr>
          <p:cNvSpPr txBox="1"/>
          <p:nvPr/>
        </p:nvSpPr>
        <p:spPr>
          <a:xfrm>
            <a:off x="8399741" y="5011863"/>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6" name="Rectangle 45">
            <a:extLst>
              <a:ext uri="{FF2B5EF4-FFF2-40B4-BE49-F238E27FC236}">
                <a16:creationId xmlns:a16="http://schemas.microsoft.com/office/drawing/2014/main" id="{02678B66-F3ED-4408-9501-8682037B1CEE}"/>
              </a:ext>
            </a:extLst>
          </p:cNvPr>
          <p:cNvSpPr/>
          <p:nvPr/>
        </p:nvSpPr>
        <p:spPr>
          <a:xfrm>
            <a:off x="7065613" y="5510855"/>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BDE4555-8B5B-46BD-A380-195351D612D1}"/>
              </a:ext>
            </a:extLst>
          </p:cNvPr>
          <p:cNvSpPr/>
          <p:nvPr/>
        </p:nvSpPr>
        <p:spPr>
          <a:xfrm>
            <a:off x="7600051" y="5504064"/>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CD1662F-E804-4F76-9916-3A29FA5CDFC7}"/>
              </a:ext>
            </a:extLst>
          </p:cNvPr>
          <p:cNvSpPr/>
          <p:nvPr/>
        </p:nvSpPr>
        <p:spPr>
          <a:xfrm>
            <a:off x="8279727" y="5504064"/>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0E1B254-6C59-462E-A067-53C035BCCD03}"/>
              </a:ext>
            </a:extLst>
          </p:cNvPr>
          <p:cNvSpPr/>
          <p:nvPr/>
        </p:nvSpPr>
        <p:spPr>
          <a:xfrm>
            <a:off x="7057947" y="5509936"/>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B3503DC2-2AB1-47D9-A5BC-10065A4C8690}"/>
              </a:ext>
            </a:extLst>
          </p:cNvPr>
          <p:cNvSpPr txBox="1"/>
          <p:nvPr/>
        </p:nvSpPr>
        <p:spPr>
          <a:xfrm>
            <a:off x="7036413" y="5446423"/>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51" name="Rectangle 50">
            <a:extLst>
              <a:ext uri="{FF2B5EF4-FFF2-40B4-BE49-F238E27FC236}">
                <a16:creationId xmlns:a16="http://schemas.microsoft.com/office/drawing/2014/main" id="{3E5D4EFA-9968-4604-985B-8297D8B05D22}"/>
              </a:ext>
            </a:extLst>
          </p:cNvPr>
          <p:cNvSpPr/>
          <p:nvPr/>
        </p:nvSpPr>
        <p:spPr>
          <a:xfrm>
            <a:off x="7592385" y="5503145"/>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5641DEA-E452-4DB0-BE3A-F181C2F31A9C}"/>
              </a:ext>
            </a:extLst>
          </p:cNvPr>
          <p:cNvSpPr/>
          <p:nvPr/>
        </p:nvSpPr>
        <p:spPr>
          <a:xfrm>
            <a:off x="8272061" y="5503145"/>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4853AF7-87ED-41CF-9092-58F6200765B8}"/>
              </a:ext>
            </a:extLst>
          </p:cNvPr>
          <p:cNvSpPr txBox="1"/>
          <p:nvPr/>
        </p:nvSpPr>
        <p:spPr>
          <a:xfrm>
            <a:off x="7608056" y="5462567"/>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54" name="TextBox 53">
            <a:extLst>
              <a:ext uri="{FF2B5EF4-FFF2-40B4-BE49-F238E27FC236}">
                <a16:creationId xmlns:a16="http://schemas.microsoft.com/office/drawing/2014/main" id="{8FC46E24-AC5E-4E8B-9209-B03FB83F2C4C}"/>
              </a:ext>
            </a:extLst>
          </p:cNvPr>
          <p:cNvSpPr txBox="1"/>
          <p:nvPr/>
        </p:nvSpPr>
        <p:spPr>
          <a:xfrm>
            <a:off x="8376404" y="5444510"/>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Tree>
    <p:extLst>
      <p:ext uri="{BB962C8B-B14F-4D97-AF65-F5344CB8AC3E}">
        <p14:creationId xmlns:p14="http://schemas.microsoft.com/office/powerpoint/2010/main" val="3779640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3"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3"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4"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4"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3"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xit" presetSubtype="0" fill="hold" grpId="4"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xit" presetSubtype="0" fill="hold" grpId="2"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3" nodeType="with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grpId="3"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xit" presetSubtype="0" fill="hold" grpId="4" nodeType="withEffect">
                                  <p:stCondLst>
                                    <p:cond delay="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xit" presetSubtype="0" fill="hold" grpId="4" nodeType="withEffect">
                                  <p:stCondLst>
                                    <p:cond delay="0"/>
                                  </p:stCondLst>
                                  <p:childTnLst>
                                    <p:set>
                                      <p:cBhvr>
                                        <p:cTn id="5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3"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xit" presetSubtype="0" fill="hold" grpId="4" nodeType="withEffect">
                                  <p:stCondLst>
                                    <p:cond delay="0"/>
                                  </p:stCondLst>
                                  <p:childTnLst>
                                    <p:set>
                                      <p:cBhvr>
                                        <p:cTn id="64" dur="1" fill="hold">
                                          <p:stCondLst>
                                            <p:cond delay="0"/>
                                          </p:stCondLst>
                                        </p:cTn>
                                        <p:tgtEl>
                                          <p:spTgt spid="11"/>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7" restart="whenNotActive" fill="hold" evtFilter="cancelBubble" nodeType="interactiveSeq">
                <p:stCondLst>
                  <p:cond evt="onClick" delay="0">
                    <p:tgtEl>
                      <p:spTgt spid="13"/>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childTnLst>
                                </p:cTn>
                              </p:par>
                              <p:par>
                                <p:cTn id="72" presetID="1" presetClass="entr" presetSubtype="0" fill="hold" grpId="1" nodeType="withEffect">
                                  <p:stCondLst>
                                    <p:cond delay="0"/>
                                  </p:stCondLst>
                                  <p:childTnLst>
                                    <p:set>
                                      <p:cBhvr>
                                        <p:cTn id="73" dur="1" fill="hold">
                                          <p:stCondLst>
                                            <p:cond delay="0"/>
                                          </p:stCondLst>
                                        </p:cTn>
                                        <p:tgtEl>
                                          <p:spTgt spid="11"/>
                                        </p:tgtEl>
                                        <p:attrNameLst>
                                          <p:attrName>style.visibility</p:attrName>
                                        </p:attrNameLst>
                                      </p:cBhvr>
                                      <p:to>
                                        <p:strVal val="visible"/>
                                      </p:to>
                                    </p:set>
                                  </p:childTnLst>
                                </p:cTn>
                              </p:par>
                              <p:par>
                                <p:cTn id="74" presetID="1" presetClass="entr" presetSubtype="0" fill="hold" grpId="1" nodeType="withEffect">
                                  <p:stCondLst>
                                    <p:cond delay="0"/>
                                  </p:stCondLst>
                                  <p:childTnLst>
                                    <p:set>
                                      <p:cBhvr>
                                        <p:cTn id="75" dur="1" fill="hold">
                                          <p:stCondLst>
                                            <p:cond delay="0"/>
                                          </p:stCondLst>
                                        </p:cTn>
                                        <p:tgtEl>
                                          <p:spTgt spid="14"/>
                                        </p:tgtEl>
                                        <p:attrNameLst>
                                          <p:attrName>style.visibility</p:attrName>
                                        </p:attrNameLst>
                                      </p:cBhvr>
                                      <p:to>
                                        <p:strVal val="visible"/>
                                      </p:to>
                                    </p:set>
                                  </p:childTnLst>
                                </p:cTn>
                              </p:par>
                              <p:par>
                                <p:cTn id="76" presetID="1" presetClass="exit" presetSubtype="0" fill="hold" grpId="2" nodeType="withEffect">
                                  <p:stCondLst>
                                    <p:cond delay="0"/>
                                  </p:stCondLst>
                                  <p:childTnLst>
                                    <p:set>
                                      <p:cBhvr>
                                        <p:cTn id="77" dur="1" fill="hold">
                                          <p:stCondLst>
                                            <p:cond delay="0"/>
                                          </p:stCondLst>
                                        </p:cTn>
                                        <p:tgtEl>
                                          <p:spTgt spid="11"/>
                                        </p:tgtEl>
                                        <p:attrNameLst>
                                          <p:attrName>style.visibility</p:attrName>
                                        </p:attrNameLst>
                                      </p:cBhvr>
                                      <p:to>
                                        <p:strVal val="hidden"/>
                                      </p:to>
                                    </p:set>
                                  </p:childTnLst>
                                </p:cTn>
                              </p:par>
                              <p:par>
                                <p:cTn id="78" presetID="1" presetClass="exit" presetSubtype="0" fill="hold" grpId="2" nodeType="withEffect">
                                  <p:stCondLst>
                                    <p:cond delay="0"/>
                                  </p:stCondLst>
                                  <p:childTnLst>
                                    <p:set>
                                      <p:cBhvr>
                                        <p:cTn id="79"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0" restart="whenNotActive" fill="hold" evtFilter="cancelBubble" nodeType="interactiveSeq">
                <p:stCondLst>
                  <p:cond evt="onClick" delay="0">
                    <p:tgtEl>
                      <p:spTgt spid="16"/>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3"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grpId="3" nodeType="with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par>
                                <p:cTn id="89" presetID="1" presetClass="exit" presetSubtype="0" fill="hold" grpId="4" nodeType="withEffect">
                                  <p:stCondLst>
                                    <p:cond delay="0"/>
                                  </p:stCondLst>
                                  <p:childTnLst>
                                    <p:set>
                                      <p:cBhvr>
                                        <p:cTn id="90" dur="1" fill="hold">
                                          <p:stCondLst>
                                            <p:cond delay="0"/>
                                          </p:stCondLst>
                                        </p:cTn>
                                        <p:tgtEl>
                                          <p:spTgt spid="20"/>
                                        </p:tgtEl>
                                        <p:attrNameLst>
                                          <p:attrName>style.visibility</p:attrName>
                                        </p:attrNameLst>
                                      </p:cBhvr>
                                      <p:to>
                                        <p:strVal val="hidden"/>
                                      </p:to>
                                    </p:set>
                                  </p:childTnLst>
                                </p:cTn>
                              </p:par>
                              <p:par>
                                <p:cTn id="91" presetID="1" presetClass="exit" presetSubtype="0" fill="hold" grpId="4" nodeType="withEffect">
                                  <p:stCondLst>
                                    <p:cond delay="0"/>
                                  </p:stCondLst>
                                  <p:childTnLst>
                                    <p:set>
                                      <p:cBhvr>
                                        <p:cTn id="92"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93" restart="whenNotActive" fill="hold" evtFilter="cancelBubble" nodeType="interactiveSeq">
                <p:stCondLst>
                  <p:cond evt="onClick" delay="0">
                    <p:tgtEl>
                      <p:spTgt spid="18"/>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childTnLst>
                                </p:cTn>
                              </p:par>
                              <p:par>
                                <p:cTn id="98" presetID="1" presetClass="entr" presetSubtype="0" fill="hold" grpId="3" nodeType="with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par>
                                <p:cTn id="100" presetID="1" presetClass="entr" presetSubtype="0" fill="hold" grpId="1" nodeType="withEffect">
                                  <p:stCondLst>
                                    <p:cond delay="0"/>
                                  </p:stCondLst>
                                  <p:childTnLst>
                                    <p:set>
                                      <p:cBhvr>
                                        <p:cTn id="101" dur="1" fill="hold">
                                          <p:stCondLst>
                                            <p:cond delay="0"/>
                                          </p:stCondLst>
                                        </p:cTn>
                                        <p:tgtEl>
                                          <p:spTgt spid="21"/>
                                        </p:tgtEl>
                                        <p:attrNameLst>
                                          <p:attrName>style.visibility</p:attrName>
                                        </p:attrNameLst>
                                      </p:cBhvr>
                                      <p:to>
                                        <p:strVal val="visible"/>
                                      </p:to>
                                    </p:set>
                                  </p:childTnLst>
                                </p:cTn>
                              </p:par>
                              <p:par>
                                <p:cTn id="102" presetID="1" presetClass="exit" presetSubtype="0" fill="hold" grpId="4" nodeType="withEffect">
                                  <p:stCondLst>
                                    <p:cond delay="0"/>
                                  </p:stCondLst>
                                  <p:childTnLst>
                                    <p:set>
                                      <p:cBhvr>
                                        <p:cTn id="103" dur="1" fill="hold">
                                          <p:stCondLst>
                                            <p:cond delay="0"/>
                                          </p:stCondLst>
                                        </p:cTn>
                                        <p:tgtEl>
                                          <p:spTgt spid="17"/>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06" restart="whenNotActive" fill="hold" evtFilter="cancelBubble" nodeType="interactiveSeq">
                <p:stCondLst>
                  <p:cond evt="onClick" delay="0">
                    <p:tgtEl>
                      <p:spTgt spid="19"/>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1"/>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20"/>
                                        </p:tgtEl>
                                        <p:attrNameLst>
                                          <p:attrName>style.visibility</p:attrName>
                                        </p:attrNameLst>
                                      </p:cBhvr>
                                      <p:to>
                                        <p:strVal val="visible"/>
                                      </p:to>
                                    </p:set>
                                  </p:childTnLst>
                                </p:cTn>
                              </p:par>
                              <p:par>
                                <p:cTn id="115" presetID="1" presetClass="exit" presetSubtype="0" fill="hold" grpId="2" nodeType="withEffect">
                                  <p:stCondLst>
                                    <p:cond delay="0"/>
                                  </p:stCondLst>
                                  <p:childTnLst>
                                    <p:set>
                                      <p:cBhvr>
                                        <p:cTn id="116" dur="1" fill="hold">
                                          <p:stCondLst>
                                            <p:cond delay="0"/>
                                          </p:stCondLst>
                                        </p:cTn>
                                        <p:tgtEl>
                                          <p:spTgt spid="17"/>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19" restart="whenNotActive" fill="hold" evtFilter="cancelBubble" nodeType="interactiveSeq">
                <p:stCondLst>
                  <p:cond evt="onClick" delay="0">
                    <p:tgtEl>
                      <p:spTgt spid="22"/>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childTnLst>
                                </p:cTn>
                              </p:par>
                              <p:par>
                                <p:cTn id="124" presetID="1" presetClass="entr" presetSubtype="0" fill="hold" grpId="3" nodeType="withEffect">
                                  <p:stCondLst>
                                    <p:cond delay="0"/>
                                  </p:stCondLst>
                                  <p:childTnLst>
                                    <p:set>
                                      <p:cBhvr>
                                        <p:cTn id="125" dur="1" fill="hold">
                                          <p:stCondLst>
                                            <p:cond delay="0"/>
                                          </p:stCondLst>
                                        </p:cTn>
                                        <p:tgtEl>
                                          <p:spTgt spid="26"/>
                                        </p:tgtEl>
                                        <p:attrNameLst>
                                          <p:attrName>style.visibility</p:attrName>
                                        </p:attrNameLst>
                                      </p:cBhvr>
                                      <p:to>
                                        <p:strVal val="visible"/>
                                      </p:to>
                                    </p:set>
                                  </p:childTnLst>
                                </p:cTn>
                              </p:par>
                              <p:par>
                                <p:cTn id="126" presetID="1" presetClass="entr" presetSubtype="0" fill="hold" grpId="3" nodeType="withEffect">
                                  <p:stCondLst>
                                    <p:cond delay="0"/>
                                  </p:stCondLst>
                                  <p:childTnLst>
                                    <p:set>
                                      <p:cBhvr>
                                        <p:cTn id="127" dur="1" fill="hold">
                                          <p:stCondLst>
                                            <p:cond delay="0"/>
                                          </p:stCondLst>
                                        </p:cTn>
                                        <p:tgtEl>
                                          <p:spTgt spid="27"/>
                                        </p:tgtEl>
                                        <p:attrNameLst>
                                          <p:attrName>style.visibility</p:attrName>
                                        </p:attrNameLst>
                                      </p:cBhvr>
                                      <p:to>
                                        <p:strVal val="visible"/>
                                      </p:to>
                                    </p:set>
                                  </p:childTnLst>
                                </p:cTn>
                              </p:par>
                              <p:par>
                                <p:cTn id="128" presetID="1" presetClass="exit" presetSubtype="0" fill="hold" grpId="4" nodeType="withEffect">
                                  <p:stCondLst>
                                    <p:cond delay="0"/>
                                  </p:stCondLst>
                                  <p:childTnLst>
                                    <p:set>
                                      <p:cBhvr>
                                        <p:cTn id="129" dur="1" fill="hold">
                                          <p:stCondLst>
                                            <p:cond delay="0"/>
                                          </p:stCondLst>
                                        </p:cTn>
                                        <p:tgtEl>
                                          <p:spTgt spid="26"/>
                                        </p:tgtEl>
                                        <p:attrNameLst>
                                          <p:attrName>style.visibility</p:attrName>
                                        </p:attrNameLst>
                                      </p:cBhvr>
                                      <p:to>
                                        <p:strVal val="hidden"/>
                                      </p:to>
                                    </p:set>
                                  </p:childTnLst>
                                </p:cTn>
                              </p:par>
                              <p:par>
                                <p:cTn id="130" presetID="1" presetClass="exit" presetSubtype="0" fill="hold" grpId="4" nodeType="withEffect">
                                  <p:stCondLst>
                                    <p:cond delay="0"/>
                                  </p:stCondLst>
                                  <p:childTnLst>
                                    <p:set>
                                      <p:cBhvr>
                                        <p:cTn id="13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4"/>
                    </p:tgtEl>
                  </p:cond>
                </p:stCondLst>
                <p:endSync evt="end" delay="0">
                  <p:rtn val="all"/>
                </p:endSync>
                <p:childTnLst>
                  <p:par>
                    <p:cTn id="133" fill="hold">
                      <p:stCondLst>
                        <p:cond delay="0"/>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6"/>
                                        </p:tgtEl>
                                        <p:attrNameLst>
                                          <p:attrName>style.visibility</p:attrName>
                                        </p:attrNameLst>
                                      </p:cBhvr>
                                      <p:to>
                                        <p:strVal val="visible"/>
                                      </p:to>
                                    </p:set>
                                  </p:childTnLst>
                                </p:cTn>
                              </p:par>
                              <p:par>
                                <p:cTn id="137" presetID="1" presetClass="entr" presetSubtype="0" fill="hold" grpId="3" nodeType="withEffect">
                                  <p:stCondLst>
                                    <p:cond delay="0"/>
                                  </p:stCondLst>
                                  <p:childTnLst>
                                    <p:set>
                                      <p:cBhvr>
                                        <p:cTn id="138" dur="1" fill="hold">
                                          <p:stCondLst>
                                            <p:cond delay="0"/>
                                          </p:stCondLst>
                                        </p:cTn>
                                        <p:tgtEl>
                                          <p:spTgt spid="23"/>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27"/>
                                        </p:tgtEl>
                                        <p:attrNameLst>
                                          <p:attrName>style.visibility</p:attrName>
                                        </p:attrNameLst>
                                      </p:cBhvr>
                                      <p:to>
                                        <p:strVal val="visible"/>
                                      </p:to>
                                    </p:set>
                                  </p:childTnLst>
                                </p:cTn>
                              </p:par>
                              <p:par>
                                <p:cTn id="141" presetID="1" presetClass="exit" presetSubtype="0" fill="hold" grpId="4" nodeType="withEffect">
                                  <p:stCondLst>
                                    <p:cond delay="0"/>
                                  </p:stCondLst>
                                  <p:childTnLst>
                                    <p:set>
                                      <p:cBhvr>
                                        <p:cTn id="142" dur="1" fill="hold">
                                          <p:stCondLst>
                                            <p:cond delay="0"/>
                                          </p:stCondLst>
                                        </p:cTn>
                                        <p:tgtEl>
                                          <p:spTgt spid="23"/>
                                        </p:tgtEl>
                                        <p:attrNameLst>
                                          <p:attrName>style.visibility</p:attrName>
                                        </p:attrNameLst>
                                      </p:cBhvr>
                                      <p:to>
                                        <p:strVal val="hidden"/>
                                      </p:to>
                                    </p:set>
                                  </p:childTnLst>
                                </p:cTn>
                              </p:par>
                              <p:par>
                                <p:cTn id="143" presetID="1" presetClass="exit" presetSubtype="0" fill="hold" grpId="2" nodeType="withEffect">
                                  <p:stCondLst>
                                    <p:cond delay="0"/>
                                  </p:stCondLst>
                                  <p:childTnLst>
                                    <p:set>
                                      <p:cBhvr>
                                        <p:cTn id="144"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5" restart="whenNotActive" fill="hold" evtFilter="cancelBubble" nodeType="interactiveSeq">
                <p:stCondLst>
                  <p:cond evt="onClick" delay="0">
                    <p:tgtEl>
                      <p:spTgt spid="25"/>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27"/>
                                        </p:tgtEl>
                                        <p:attrNameLst>
                                          <p:attrName>style.visibility</p:attrName>
                                        </p:attrNameLst>
                                      </p:cBhvr>
                                      <p:to>
                                        <p:strVal val="visible"/>
                                      </p:to>
                                    </p:set>
                                  </p:childTnLst>
                                </p:cTn>
                              </p:par>
                              <p:par>
                                <p:cTn id="150" presetID="1" presetClass="entr" presetSubtype="0" fill="hold" grpId="1" nodeType="withEffect">
                                  <p:stCondLst>
                                    <p:cond delay="0"/>
                                  </p:stCondLst>
                                  <p:childTnLst>
                                    <p:set>
                                      <p:cBhvr>
                                        <p:cTn id="151" dur="1" fill="hold">
                                          <p:stCondLst>
                                            <p:cond delay="0"/>
                                          </p:stCondLst>
                                        </p:cTn>
                                        <p:tgtEl>
                                          <p:spTgt spid="23"/>
                                        </p:tgtEl>
                                        <p:attrNameLst>
                                          <p:attrName>style.visibility</p:attrName>
                                        </p:attrNameLst>
                                      </p:cBhvr>
                                      <p:to>
                                        <p:strVal val="visible"/>
                                      </p:to>
                                    </p:set>
                                  </p:childTnLst>
                                </p:cTn>
                              </p:par>
                              <p:par>
                                <p:cTn id="152" presetID="1" presetClass="entr" presetSubtype="0" fill="hold" grpId="1" nodeType="withEffect">
                                  <p:stCondLst>
                                    <p:cond delay="0"/>
                                  </p:stCondLst>
                                  <p:childTnLst>
                                    <p:set>
                                      <p:cBhvr>
                                        <p:cTn id="153" dur="1" fill="hold">
                                          <p:stCondLst>
                                            <p:cond delay="0"/>
                                          </p:stCondLst>
                                        </p:cTn>
                                        <p:tgtEl>
                                          <p:spTgt spid="26"/>
                                        </p:tgtEl>
                                        <p:attrNameLst>
                                          <p:attrName>style.visibility</p:attrName>
                                        </p:attrNameLst>
                                      </p:cBhvr>
                                      <p:to>
                                        <p:strVal val="visible"/>
                                      </p:to>
                                    </p:set>
                                  </p:childTnLst>
                                </p:cTn>
                              </p:par>
                              <p:par>
                                <p:cTn id="154" presetID="1" presetClass="exit" presetSubtype="0" fill="hold" grpId="2" nodeType="withEffect">
                                  <p:stCondLst>
                                    <p:cond delay="0"/>
                                  </p:stCondLst>
                                  <p:childTnLst>
                                    <p:set>
                                      <p:cBhvr>
                                        <p:cTn id="155" dur="1" fill="hold">
                                          <p:stCondLst>
                                            <p:cond delay="0"/>
                                          </p:stCondLst>
                                        </p:cTn>
                                        <p:tgtEl>
                                          <p:spTgt spid="23"/>
                                        </p:tgtEl>
                                        <p:attrNameLst>
                                          <p:attrName>style.visibility</p:attrName>
                                        </p:attrNameLst>
                                      </p:cBhvr>
                                      <p:to>
                                        <p:strVal val="hidden"/>
                                      </p:to>
                                    </p:set>
                                  </p:childTnLst>
                                </p:cTn>
                              </p:par>
                              <p:par>
                                <p:cTn id="156" presetID="1" presetClass="exit" presetSubtype="0" fill="hold" grpId="2" nodeType="withEffect">
                                  <p:stCondLst>
                                    <p:cond delay="0"/>
                                  </p:stCondLst>
                                  <p:childTnLst>
                                    <p:set>
                                      <p:cBhvr>
                                        <p:cTn id="157"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8"/>
                    </p:tgtEl>
                  </p:cond>
                </p:stCondLst>
                <p:endSync evt="end" delay="0">
                  <p:rtn val="all"/>
                </p:endSync>
                <p:childTnLst>
                  <p:par>
                    <p:cTn id="159" fill="hold">
                      <p:stCondLst>
                        <p:cond delay="0"/>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9"/>
                                        </p:tgtEl>
                                        <p:attrNameLst>
                                          <p:attrName>style.visibility</p:attrName>
                                        </p:attrNameLst>
                                      </p:cBhvr>
                                      <p:to>
                                        <p:strVal val="visible"/>
                                      </p:to>
                                    </p:set>
                                  </p:childTnLst>
                                </p:cTn>
                              </p:par>
                              <p:par>
                                <p:cTn id="163" presetID="1" presetClass="entr" presetSubtype="0" fill="hold" grpId="3" nodeType="withEffect">
                                  <p:stCondLst>
                                    <p:cond delay="0"/>
                                  </p:stCondLst>
                                  <p:childTnLst>
                                    <p:set>
                                      <p:cBhvr>
                                        <p:cTn id="164" dur="1" fill="hold">
                                          <p:stCondLst>
                                            <p:cond delay="0"/>
                                          </p:stCondLst>
                                        </p:cTn>
                                        <p:tgtEl>
                                          <p:spTgt spid="32"/>
                                        </p:tgtEl>
                                        <p:attrNameLst>
                                          <p:attrName>style.visibility</p:attrName>
                                        </p:attrNameLst>
                                      </p:cBhvr>
                                      <p:to>
                                        <p:strVal val="visible"/>
                                      </p:to>
                                    </p:set>
                                  </p:childTnLst>
                                </p:cTn>
                              </p:par>
                              <p:par>
                                <p:cTn id="165" presetID="1" presetClass="entr" presetSubtype="0" fill="hold" grpId="3" nodeType="withEffect">
                                  <p:stCondLst>
                                    <p:cond delay="0"/>
                                  </p:stCondLst>
                                  <p:childTnLst>
                                    <p:set>
                                      <p:cBhvr>
                                        <p:cTn id="166" dur="1" fill="hold">
                                          <p:stCondLst>
                                            <p:cond delay="0"/>
                                          </p:stCondLst>
                                        </p:cTn>
                                        <p:tgtEl>
                                          <p:spTgt spid="33"/>
                                        </p:tgtEl>
                                        <p:attrNameLst>
                                          <p:attrName>style.visibility</p:attrName>
                                        </p:attrNameLst>
                                      </p:cBhvr>
                                      <p:to>
                                        <p:strVal val="visible"/>
                                      </p:to>
                                    </p:set>
                                  </p:childTnLst>
                                </p:cTn>
                              </p:par>
                              <p:par>
                                <p:cTn id="167" presetID="1" presetClass="exit" presetSubtype="0" fill="hold" grpId="4" nodeType="withEffect">
                                  <p:stCondLst>
                                    <p:cond delay="0"/>
                                  </p:stCondLst>
                                  <p:childTnLst>
                                    <p:set>
                                      <p:cBhvr>
                                        <p:cTn id="168" dur="1" fill="hold">
                                          <p:stCondLst>
                                            <p:cond delay="0"/>
                                          </p:stCondLst>
                                        </p:cTn>
                                        <p:tgtEl>
                                          <p:spTgt spid="32"/>
                                        </p:tgtEl>
                                        <p:attrNameLst>
                                          <p:attrName>style.visibility</p:attrName>
                                        </p:attrNameLst>
                                      </p:cBhvr>
                                      <p:to>
                                        <p:strVal val="hidden"/>
                                      </p:to>
                                    </p:set>
                                  </p:childTnLst>
                                </p:cTn>
                              </p:par>
                              <p:par>
                                <p:cTn id="169" presetID="1" presetClass="exit" presetSubtype="0" fill="hold" grpId="4" nodeType="withEffect">
                                  <p:stCondLst>
                                    <p:cond delay="0"/>
                                  </p:stCondLst>
                                  <p:childTnLst>
                                    <p:set>
                                      <p:cBhvr>
                                        <p:cTn id="17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71" restart="whenNotActive" fill="hold" evtFilter="cancelBubble" nodeType="interactiveSeq">
                <p:stCondLst>
                  <p:cond evt="onClick" delay="0">
                    <p:tgtEl>
                      <p:spTgt spid="30"/>
                    </p:tgtEl>
                  </p:cond>
                </p:stCondLst>
                <p:endSync evt="end" delay="0">
                  <p:rtn val="all"/>
                </p:endSync>
                <p:childTnLst>
                  <p:par>
                    <p:cTn id="172" fill="hold">
                      <p:stCondLst>
                        <p:cond delay="0"/>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32"/>
                                        </p:tgtEl>
                                        <p:attrNameLst>
                                          <p:attrName>style.visibility</p:attrName>
                                        </p:attrNameLst>
                                      </p:cBhvr>
                                      <p:to>
                                        <p:strVal val="visible"/>
                                      </p:to>
                                    </p:set>
                                  </p:childTnLst>
                                </p:cTn>
                              </p:par>
                              <p:par>
                                <p:cTn id="176" presetID="1" presetClass="entr" presetSubtype="0" fill="hold" grpId="3" nodeType="withEffect">
                                  <p:stCondLst>
                                    <p:cond delay="0"/>
                                  </p:stCondLst>
                                  <p:childTnLst>
                                    <p:set>
                                      <p:cBhvr>
                                        <p:cTn id="177" dur="1" fill="hold">
                                          <p:stCondLst>
                                            <p:cond delay="0"/>
                                          </p:stCondLst>
                                        </p:cTn>
                                        <p:tgtEl>
                                          <p:spTgt spid="29"/>
                                        </p:tgtEl>
                                        <p:attrNameLst>
                                          <p:attrName>style.visibility</p:attrName>
                                        </p:attrNameLst>
                                      </p:cBhvr>
                                      <p:to>
                                        <p:strVal val="visible"/>
                                      </p:to>
                                    </p:set>
                                  </p:childTnLst>
                                </p:cTn>
                              </p:par>
                              <p:par>
                                <p:cTn id="178" presetID="1" presetClass="entr" presetSubtype="0" fill="hold" grpId="1" nodeType="withEffect">
                                  <p:stCondLst>
                                    <p:cond delay="0"/>
                                  </p:stCondLst>
                                  <p:childTnLst>
                                    <p:set>
                                      <p:cBhvr>
                                        <p:cTn id="179" dur="1" fill="hold">
                                          <p:stCondLst>
                                            <p:cond delay="0"/>
                                          </p:stCondLst>
                                        </p:cTn>
                                        <p:tgtEl>
                                          <p:spTgt spid="33"/>
                                        </p:tgtEl>
                                        <p:attrNameLst>
                                          <p:attrName>style.visibility</p:attrName>
                                        </p:attrNameLst>
                                      </p:cBhvr>
                                      <p:to>
                                        <p:strVal val="visible"/>
                                      </p:to>
                                    </p:set>
                                  </p:childTnLst>
                                </p:cTn>
                              </p:par>
                              <p:par>
                                <p:cTn id="180" presetID="1" presetClass="exit" presetSubtype="0" fill="hold" grpId="4" nodeType="withEffect">
                                  <p:stCondLst>
                                    <p:cond delay="0"/>
                                  </p:stCondLst>
                                  <p:childTnLst>
                                    <p:set>
                                      <p:cBhvr>
                                        <p:cTn id="181" dur="1" fill="hold">
                                          <p:stCondLst>
                                            <p:cond delay="0"/>
                                          </p:stCondLst>
                                        </p:cTn>
                                        <p:tgtEl>
                                          <p:spTgt spid="29"/>
                                        </p:tgtEl>
                                        <p:attrNameLst>
                                          <p:attrName>style.visibility</p:attrName>
                                        </p:attrNameLst>
                                      </p:cBhvr>
                                      <p:to>
                                        <p:strVal val="hidden"/>
                                      </p:to>
                                    </p:set>
                                  </p:childTnLst>
                                </p:cTn>
                              </p:par>
                              <p:par>
                                <p:cTn id="182" presetID="1" presetClass="exit" presetSubtype="0" fill="hold" grpId="2" nodeType="withEffect">
                                  <p:stCondLst>
                                    <p:cond delay="0"/>
                                  </p:stCondLst>
                                  <p:childTnLst>
                                    <p:set>
                                      <p:cBhvr>
                                        <p:cTn id="183"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4" restart="whenNotActive" fill="hold" evtFilter="cancelBubble" nodeType="interactiveSeq">
                <p:stCondLst>
                  <p:cond evt="onClick" delay="0">
                    <p:tgtEl>
                      <p:spTgt spid="31"/>
                    </p:tgtEl>
                  </p:cond>
                </p:stCondLst>
                <p:endSync evt="end" delay="0">
                  <p:rtn val="all"/>
                </p:endSync>
                <p:childTnLst>
                  <p:par>
                    <p:cTn id="185" fill="hold">
                      <p:stCondLst>
                        <p:cond delay="0"/>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33"/>
                                        </p:tgtEl>
                                        <p:attrNameLst>
                                          <p:attrName>style.visibility</p:attrName>
                                        </p:attrNameLst>
                                      </p:cBhvr>
                                      <p:to>
                                        <p:strVal val="visible"/>
                                      </p:to>
                                    </p:set>
                                  </p:childTnLst>
                                </p:cTn>
                              </p:par>
                              <p:par>
                                <p:cTn id="189" presetID="1" presetClass="entr" presetSubtype="0" fill="hold" grpId="1" nodeType="withEffect">
                                  <p:stCondLst>
                                    <p:cond delay="0"/>
                                  </p:stCondLst>
                                  <p:childTnLst>
                                    <p:set>
                                      <p:cBhvr>
                                        <p:cTn id="190" dur="1" fill="hold">
                                          <p:stCondLst>
                                            <p:cond delay="0"/>
                                          </p:stCondLst>
                                        </p:cTn>
                                        <p:tgtEl>
                                          <p:spTgt spid="29"/>
                                        </p:tgtEl>
                                        <p:attrNameLst>
                                          <p:attrName>style.visibility</p:attrName>
                                        </p:attrNameLst>
                                      </p:cBhvr>
                                      <p:to>
                                        <p:strVal val="visible"/>
                                      </p:to>
                                    </p:set>
                                  </p:childTnLst>
                                </p:cTn>
                              </p:par>
                              <p:par>
                                <p:cTn id="191" presetID="1" presetClass="entr" presetSubtype="0" fill="hold" grpId="1" nodeType="withEffect">
                                  <p:stCondLst>
                                    <p:cond delay="0"/>
                                  </p:stCondLst>
                                  <p:childTnLst>
                                    <p:set>
                                      <p:cBhvr>
                                        <p:cTn id="192" dur="1" fill="hold">
                                          <p:stCondLst>
                                            <p:cond delay="0"/>
                                          </p:stCondLst>
                                        </p:cTn>
                                        <p:tgtEl>
                                          <p:spTgt spid="32"/>
                                        </p:tgtEl>
                                        <p:attrNameLst>
                                          <p:attrName>style.visibility</p:attrName>
                                        </p:attrNameLst>
                                      </p:cBhvr>
                                      <p:to>
                                        <p:strVal val="visible"/>
                                      </p:to>
                                    </p:set>
                                  </p:childTnLst>
                                </p:cTn>
                              </p:par>
                              <p:par>
                                <p:cTn id="193" presetID="1" presetClass="exit" presetSubtype="0" fill="hold" grpId="2" nodeType="withEffect">
                                  <p:stCondLst>
                                    <p:cond delay="0"/>
                                  </p:stCondLst>
                                  <p:childTnLst>
                                    <p:set>
                                      <p:cBhvr>
                                        <p:cTn id="194" dur="1" fill="hold">
                                          <p:stCondLst>
                                            <p:cond delay="0"/>
                                          </p:stCondLst>
                                        </p:cTn>
                                        <p:tgtEl>
                                          <p:spTgt spid="29"/>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97" restart="whenNotActive" fill="hold" evtFilter="cancelBubble" nodeType="interactiveSeq">
                <p:stCondLst>
                  <p:cond evt="onClick" delay="0">
                    <p:tgtEl>
                      <p:spTgt spid="34"/>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35"/>
                                        </p:tgtEl>
                                        <p:attrNameLst>
                                          <p:attrName>style.visibility</p:attrName>
                                        </p:attrNameLst>
                                      </p:cBhvr>
                                      <p:to>
                                        <p:strVal val="visible"/>
                                      </p:to>
                                    </p:set>
                                  </p:childTnLst>
                                </p:cTn>
                              </p:par>
                              <p:par>
                                <p:cTn id="202" presetID="1" presetClass="entr" presetSubtype="0" fill="hold" grpId="3" nodeType="withEffect">
                                  <p:stCondLst>
                                    <p:cond delay="0"/>
                                  </p:stCondLst>
                                  <p:childTnLst>
                                    <p:set>
                                      <p:cBhvr>
                                        <p:cTn id="203" dur="1" fill="hold">
                                          <p:stCondLst>
                                            <p:cond delay="0"/>
                                          </p:stCondLst>
                                        </p:cTn>
                                        <p:tgtEl>
                                          <p:spTgt spid="38"/>
                                        </p:tgtEl>
                                        <p:attrNameLst>
                                          <p:attrName>style.visibility</p:attrName>
                                        </p:attrNameLst>
                                      </p:cBhvr>
                                      <p:to>
                                        <p:strVal val="visible"/>
                                      </p:to>
                                    </p:set>
                                  </p:childTnLst>
                                </p:cTn>
                              </p:par>
                              <p:par>
                                <p:cTn id="204" presetID="1" presetClass="entr" presetSubtype="0" fill="hold" grpId="3" nodeType="withEffect">
                                  <p:stCondLst>
                                    <p:cond delay="0"/>
                                  </p:stCondLst>
                                  <p:childTnLst>
                                    <p:set>
                                      <p:cBhvr>
                                        <p:cTn id="205" dur="1" fill="hold">
                                          <p:stCondLst>
                                            <p:cond delay="0"/>
                                          </p:stCondLst>
                                        </p:cTn>
                                        <p:tgtEl>
                                          <p:spTgt spid="39"/>
                                        </p:tgtEl>
                                        <p:attrNameLst>
                                          <p:attrName>style.visibility</p:attrName>
                                        </p:attrNameLst>
                                      </p:cBhvr>
                                      <p:to>
                                        <p:strVal val="visible"/>
                                      </p:to>
                                    </p:set>
                                  </p:childTnLst>
                                </p:cTn>
                              </p:par>
                              <p:par>
                                <p:cTn id="206" presetID="1" presetClass="exit" presetSubtype="0" fill="hold" grpId="4" nodeType="withEffect">
                                  <p:stCondLst>
                                    <p:cond delay="0"/>
                                  </p:stCondLst>
                                  <p:childTnLst>
                                    <p:set>
                                      <p:cBhvr>
                                        <p:cTn id="207" dur="1" fill="hold">
                                          <p:stCondLst>
                                            <p:cond delay="0"/>
                                          </p:stCondLst>
                                        </p:cTn>
                                        <p:tgtEl>
                                          <p:spTgt spid="38"/>
                                        </p:tgtEl>
                                        <p:attrNameLst>
                                          <p:attrName>style.visibility</p:attrName>
                                        </p:attrNameLst>
                                      </p:cBhvr>
                                      <p:to>
                                        <p:strVal val="hidden"/>
                                      </p:to>
                                    </p:set>
                                  </p:childTnLst>
                                </p:cTn>
                              </p:par>
                              <p:par>
                                <p:cTn id="208" presetID="1" presetClass="exit" presetSubtype="0" fill="hold" grpId="4" nodeType="withEffect">
                                  <p:stCondLst>
                                    <p:cond delay="0"/>
                                  </p:stCondLst>
                                  <p:childTnLst>
                                    <p:set>
                                      <p:cBhvr>
                                        <p:cTn id="209"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10" restart="whenNotActive" fill="hold" evtFilter="cancelBubble" nodeType="interactiveSeq">
                <p:stCondLst>
                  <p:cond evt="onClick" delay="0">
                    <p:tgtEl>
                      <p:spTgt spid="36"/>
                    </p:tgtEl>
                  </p:cond>
                </p:stCondLst>
                <p:endSync evt="end" delay="0">
                  <p:rtn val="all"/>
                </p:endSync>
                <p:childTnLst>
                  <p:par>
                    <p:cTn id="211" fill="hold">
                      <p:stCondLst>
                        <p:cond delay="0"/>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38"/>
                                        </p:tgtEl>
                                        <p:attrNameLst>
                                          <p:attrName>style.visibility</p:attrName>
                                        </p:attrNameLst>
                                      </p:cBhvr>
                                      <p:to>
                                        <p:strVal val="visible"/>
                                      </p:to>
                                    </p:set>
                                  </p:childTnLst>
                                </p:cTn>
                              </p:par>
                              <p:par>
                                <p:cTn id="215" presetID="1" presetClass="entr" presetSubtype="0" fill="hold" grpId="3" nodeType="withEffect">
                                  <p:stCondLst>
                                    <p:cond delay="0"/>
                                  </p:stCondLst>
                                  <p:childTnLst>
                                    <p:set>
                                      <p:cBhvr>
                                        <p:cTn id="216" dur="1" fill="hold">
                                          <p:stCondLst>
                                            <p:cond delay="0"/>
                                          </p:stCondLst>
                                        </p:cTn>
                                        <p:tgtEl>
                                          <p:spTgt spid="35"/>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39"/>
                                        </p:tgtEl>
                                        <p:attrNameLst>
                                          <p:attrName>style.visibility</p:attrName>
                                        </p:attrNameLst>
                                      </p:cBhvr>
                                      <p:to>
                                        <p:strVal val="visible"/>
                                      </p:to>
                                    </p:set>
                                  </p:childTnLst>
                                </p:cTn>
                              </p:par>
                              <p:par>
                                <p:cTn id="219" presetID="1" presetClass="exit" presetSubtype="0" fill="hold" grpId="4" nodeType="withEffect">
                                  <p:stCondLst>
                                    <p:cond delay="0"/>
                                  </p:stCondLst>
                                  <p:childTnLst>
                                    <p:set>
                                      <p:cBhvr>
                                        <p:cTn id="220" dur="1" fill="hold">
                                          <p:stCondLst>
                                            <p:cond delay="0"/>
                                          </p:stCondLst>
                                        </p:cTn>
                                        <p:tgtEl>
                                          <p:spTgt spid="35"/>
                                        </p:tgtEl>
                                        <p:attrNameLst>
                                          <p:attrName>style.visibility</p:attrName>
                                        </p:attrNameLst>
                                      </p:cBhvr>
                                      <p:to>
                                        <p:strVal val="hidden"/>
                                      </p:to>
                                    </p:set>
                                  </p:childTnLst>
                                </p:cTn>
                              </p:par>
                              <p:par>
                                <p:cTn id="221" presetID="1" presetClass="exit" presetSubtype="0" fill="hold" grpId="2" nodeType="withEffect">
                                  <p:stCondLst>
                                    <p:cond delay="0"/>
                                  </p:stCondLst>
                                  <p:childTnLst>
                                    <p:set>
                                      <p:cBhvr>
                                        <p:cTn id="222"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23" restart="whenNotActive" fill="hold" evtFilter="cancelBubble" nodeType="interactiveSeq">
                <p:stCondLst>
                  <p:cond evt="onClick" delay="0">
                    <p:tgtEl>
                      <p:spTgt spid="37"/>
                    </p:tgtEl>
                  </p:cond>
                </p:stCondLst>
                <p:endSync evt="end" delay="0">
                  <p:rtn val="all"/>
                </p:endSync>
                <p:childTnLst>
                  <p:par>
                    <p:cTn id="224" fill="hold">
                      <p:stCondLst>
                        <p:cond delay="0"/>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39"/>
                                        </p:tgtEl>
                                        <p:attrNameLst>
                                          <p:attrName>style.visibility</p:attrName>
                                        </p:attrNameLst>
                                      </p:cBhvr>
                                      <p:to>
                                        <p:strVal val="visible"/>
                                      </p:to>
                                    </p:set>
                                  </p:childTnLst>
                                </p:cTn>
                              </p:par>
                              <p:par>
                                <p:cTn id="228" presetID="1" presetClass="entr" presetSubtype="0" fill="hold" grpId="1" nodeType="withEffect">
                                  <p:stCondLst>
                                    <p:cond delay="0"/>
                                  </p:stCondLst>
                                  <p:childTnLst>
                                    <p:set>
                                      <p:cBhvr>
                                        <p:cTn id="229" dur="1" fill="hold">
                                          <p:stCondLst>
                                            <p:cond delay="0"/>
                                          </p:stCondLst>
                                        </p:cTn>
                                        <p:tgtEl>
                                          <p:spTgt spid="35"/>
                                        </p:tgtEl>
                                        <p:attrNameLst>
                                          <p:attrName>style.visibility</p:attrName>
                                        </p:attrNameLst>
                                      </p:cBhvr>
                                      <p:to>
                                        <p:strVal val="visible"/>
                                      </p:to>
                                    </p:set>
                                  </p:childTnLst>
                                </p:cTn>
                              </p:par>
                              <p:par>
                                <p:cTn id="230" presetID="1" presetClass="entr" presetSubtype="0" fill="hold" grpId="1" nodeType="withEffect">
                                  <p:stCondLst>
                                    <p:cond delay="0"/>
                                  </p:stCondLst>
                                  <p:childTnLst>
                                    <p:set>
                                      <p:cBhvr>
                                        <p:cTn id="231" dur="1" fill="hold">
                                          <p:stCondLst>
                                            <p:cond delay="0"/>
                                          </p:stCondLst>
                                        </p:cTn>
                                        <p:tgtEl>
                                          <p:spTgt spid="38"/>
                                        </p:tgtEl>
                                        <p:attrNameLst>
                                          <p:attrName>style.visibility</p:attrName>
                                        </p:attrNameLst>
                                      </p:cBhvr>
                                      <p:to>
                                        <p:strVal val="visible"/>
                                      </p:to>
                                    </p:set>
                                  </p:childTnLst>
                                </p:cTn>
                              </p:par>
                              <p:par>
                                <p:cTn id="232" presetID="1" presetClass="exit" presetSubtype="0" fill="hold" grpId="2" nodeType="withEffect">
                                  <p:stCondLst>
                                    <p:cond delay="0"/>
                                  </p:stCondLst>
                                  <p:childTnLst>
                                    <p:set>
                                      <p:cBhvr>
                                        <p:cTn id="233" dur="1" fill="hold">
                                          <p:stCondLst>
                                            <p:cond delay="0"/>
                                          </p:stCondLst>
                                        </p:cTn>
                                        <p:tgtEl>
                                          <p:spTgt spid="35"/>
                                        </p:tgtEl>
                                        <p:attrNameLst>
                                          <p:attrName>style.visibility</p:attrName>
                                        </p:attrNameLst>
                                      </p:cBhvr>
                                      <p:to>
                                        <p:strVal val="hidden"/>
                                      </p:to>
                                    </p:set>
                                  </p:childTnLst>
                                </p:cTn>
                              </p:par>
                              <p:par>
                                <p:cTn id="234" presetID="1" presetClass="exit" presetSubtype="0" fill="hold" grpId="2" nodeType="withEffect">
                                  <p:stCondLst>
                                    <p:cond delay="0"/>
                                  </p:stCondLst>
                                  <p:childTnLst>
                                    <p:set>
                                      <p:cBhvr>
                                        <p:cTn id="235"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36" restart="whenNotActive" fill="hold" evtFilter="cancelBubble" nodeType="interactiveSeq">
                <p:stCondLst>
                  <p:cond evt="onClick" delay="0">
                    <p:tgtEl>
                      <p:spTgt spid="40"/>
                    </p:tgtEl>
                  </p:cond>
                </p:stCondLst>
                <p:endSync evt="end" delay="0">
                  <p:rtn val="all"/>
                </p:endSync>
                <p:childTnLst>
                  <p:par>
                    <p:cTn id="237" fill="hold">
                      <p:stCondLst>
                        <p:cond delay="0"/>
                      </p:stCondLst>
                      <p:childTnLst>
                        <p:par>
                          <p:cTn id="238" fill="hold">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41"/>
                                        </p:tgtEl>
                                        <p:attrNameLst>
                                          <p:attrName>style.visibility</p:attrName>
                                        </p:attrNameLst>
                                      </p:cBhvr>
                                      <p:to>
                                        <p:strVal val="visible"/>
                                      </p:to>
                                    </p:set>
                                  </p:childTnLst>
                                </p:cTn>
                              </p:par>
                              <p:par>
                                <p:cTn id="241" presetID="1" presetClass="entr" presetSubtype="0" fill="hold" grpId="3" nodeType="withEffect">
                                  <p:stCondLst>
                                    <p:cond delay="0"/>
                                  </p:stCondLst>
                                  <p:childTnLst>
                                    <p:set>
                                      <p:cBhvr>
                                        <p:cTn id="242" dur="1" fill="hold">
                                          <p:stCondLst>
                                            <p:cond delay="0"/>
                                          </p:stCondLst>
                                        </p:cTn>
                                        <p:tgtEl>
                                          <p:spTgt spid="44"/>
                                        </p:tgtEl>
                                        <p:attrNameLst>
                                          <p:attrName>style.visibility</p:attrName>
                                        </p:attrNameLst>
                                      </p:cBhvr>
                                      <p:to>
                                        <p:strVal val="visible"/>
                                      </p:to>
                                    </p:set>
                                  </p:childTnLst>
                                </p:cTn>
                              </p:par>
                              <p:par>
                                <p:cTn id="243" presetID="1" presetClass="entr" presetSubtype="0" fill="hold" grpId="3" nodeType="withEffect">
                                  <p:stCondLst>
                                    <p:cond delay="0"/>
                                  </p:stCondLst>
                                  <p:childTnLst>
                                    <p:set>
                                      <p:cBhvr>
                                        <p:cTn id="244" dur="1" fill="hold">
                                          <p:stCondLst>
                                            <p:cond delay="0"/>
                                          </p:stCondLst>
                                        </p:cTn>
                                        <p:tgtEl>
                                          <p:spTgt spid="45"/>
                                        </p:tgtEl>
                                        <p:attrNameLst>
                                          <p:attrName>style.visibility</p:attrName>
                                        </p:attrNameLst>
                                      </p:cBhvr>
                                      <p:to>
                                        <p:strVal val="visible"/>
                                      </p:to>
                                    </p:set>
                                  </p:childTnLst>
                                </p:cTn>
                              </p:par>
                              <p:par>
                                <p:cTn id="245" presetID="1" presetClass="exit" presetSubtype="0" fill="hold" grpId="4" nodeType="withEffect">
                                  <p:stCondLst>
                                    <p:cond delay="0"/>
                                  </p:stCondLst>
                                  <p:childTnLst>
                                    <p:set>
                                      <p:cBhvr>
                                        <p:cTn id="246" dur="1" fill="hold">
                                          <p:stCondLst>
                                            <p:cond delay="0"/>
                                          </p:stCondLst>
                                        </p:cTn>
                                        <p:tgtEl>
                                          <p:spTgt spid="44"/>
                                        </p:tgtEl>
                                        <p:attrNameLst>
                                          <p:attrName>style.visibility</p:attrName>
                                        </p:attrNameLst>
                                      </p:cBhvr>
                                      <p:to>
                                        <p:strVal val="hidden"/>
                                      </p:to>
                                    </p:set>
                                  </p:childTnLst>
                                </p:cTn>
                              </p:par>
                              <p:par>
                                <p:cTn id="247" presetID="1" presetClass="exit" presetSubtype="0" fill="hold" grpId="4" nodeType="withEffect">
                                  <p:stCondLst>
                                    <p:cond delay="0"/>
                                  </p:stCondLst>
                                  <p:childTnLst>
                                    <p:set>
                                      <p:cBhvr>
                                        <p:cTn id="248"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49" restart="whenNotActive" fill="hold" evtFilter="cancelBubble" nodeType="interactiveSeq">
                <p:stCondLst>
                  <p:cond evt="onClick" delay="0">
                    <p:tgtEl>
                      <p:spTgt spid="42"/>
                    </p:tgtEl>
                  </p:cond>
                </p:stCondLst>
                <p:endSync evt="end" delay="0">
                  <p:rtn val="all"/>
                </p:endSync>
                <p:childTnLst>
                  <p:par>
                    <p:cTn id="250" fill="hold">
                      <p:stCondLst>
                        <p:cond delay="0"/>
                      </p:stCondLst>
                      <p:childTnLst>
                        <p:par>
                          <p:cTn id="251" fill="hold">
                            <p:stCondLst>
                              <p:cond delay="0"/>
                            </p:stCondLst>
                            <p:childTnLst>
                              <p:par>
                                <p:cTn id="252" presetID="1" presetClass="entr" presetSubtype="0" fill="hold" grpId="0" nodeType="clickEffect">
                                  <p:stCondLst>
                                    <p:cond delay="0"/>
                                  </p:stCondLst>
                                  <p:childTnLst>
                                    <p:set>
                                      <p:cBhvr>
                                        <p:cTn id="253" dur="1" fill="hold">
                                          <p:stCondLst>
                                            <p:cond delay="0"/>
                                          </p:stCondLst>
                                        </p:cTn>
                                        <p:tgtEl>
                                          <p:spTgt spid="44"/>
                                        </p:tgtEl>
                                        <p:attrNameLst>
                                          <p:attrName>style.visibility</p:attrName>
                                        </p:attrNameLst>
                                      </p:cBhvr>
                                      <p:to>
                                        <p:strVal val="visible"/>
                                      </p:to>
                                    </p:set>
                                  </p:childTnLst>
                                </p:cTn>
                              </p:par>
                              <p:par>
                                <p:cTn id="254" presetID="1" presetClass="entr" presetSubtype="0" fill="hold" grpId="3" nodeType="withEffect">
                                  <p:stCondLst>
                                    <p:cond delay="0"/>
                                  </p:stCondLst>
                                  <p:childTnLst>
                                    <p:set>
                                      <p:cBhvr>
                                        <p:cTn id="255" dur="1" fill="hold">
                                          <p:stCondLst>
                                            <p:cond delay="0"/>
                                          </p:stCondLst>
                                        </p:cTn>
                                        <p:tgtEl>
                                          <p:spTgt spid="41"/>
                                        </p:tgtEl>
                                        <p:attrNameLst>
                                          <p:attrName>style.visibility</p:attrName>
                                        </p:attrNameLst>
                                      </p:cBhvr>
                                      <p:to>
                                        <p:strVal val="visible"/>
                                      </p:to>
                                    </p:set>
                                  </p:childTnLst>
                                </p:cTn>
                              </p:par>
                              <p:par>
                                <p:cTn id="256" presetID="1" presetClass="entr" presetSubtype="0" fill="hold" grpId="1" nodeType="withEffect">
                                  <p:stCondLst>
                                    <p:cond delay="0"/>
                                  </p:stCondLst>
                                  <p:childTnLst>
                                    <p:set>
                                      <p:cBhvr>
                                        <p:cTn id="257" dur="1" fill="hold">
                                          <p:stCondLst>
                                            <p:cond delay="0"/>
                                          </p:stCondLst>
                                        </p:cTn>
                                        <p:tgtEl>
                                          <p:spTgt spid="45"/>
                                        </p:tgtEl>
                                        <p:attrNameLst>
                                          <p:attrName>style.visibility</p:attrName>
                                        </p:attrNameLst>
                                      </p:cBhvr>
                                      <p:to>
                                        <p:strVal val="visible"/>
                                      </p:to>
                                    </p:set>
                                  </p:childTnLst>
                                </p:cTn>
                              </p:par>
                              <p:par>
                                <p:cTn id="258" presetID="1" presetClass="exit" presetSubtype="0" fill="hold" grpId="4" nodeType="withEffect">
                                  <p:stCondLst>
                                    <p:cond delay="0"/>
                                  </p:stCondLst>
                                  <p:childTnLst>
                                    <p:set>
                                      <p:cBhvr>
                                        <p:cTn id="259" dur="1" fill="hold">
                                          <p:stCondLst>
                                            <p:cond delay="0"/>
                                          </p:stCondLst>
                                        </p:cTn>
                                        <p:tgtEl>
                                          <p:spTgt spid="41"/>
                                        </p:tgtEl>
                                        <p:attrNameLst>
                                          <p:attrName>style.visibility</p:attrName>
                                        </p:attrNameLst>
                                      </p:cBhvr>
                                      <p:to>
                                        <p:strVal val="hidden"/>
                                      </p:to>
                                    </p:set>
                                  </p:childTnLst>
                                </p:cTn>
                              </p:par>
                              <p:par>
                                <p:cTn id="260" presetID="1" presetClass="exit" presetSubtype="0" fill="hold" grpId="2" nodeType="withEffect">
                                  <p:stCondLst>
                                    <p:cond delay="0"/>
                                  </p:stCondLst>
                                  <p:childTnLst>
                                    <p:set>
                                      <p:cBhvr>
                                        <p:cTn id="261"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62" restart="whenNotActive" fill="hold" evtFilter="cancelBubble" nodeType="interactiveSeq">
                <p:stCondLst>
                  <p:cond evt="onClick" delay="0">
                    <p:tgtEl>
                      <p:spTgt spid="43"/>
                    </p:tgtEl>
                  </p:cond>
                </p:stCondLst>
                <p:endSync evt="end" delay="0">
                  <p:rtn val="all"/>
                </p:endSync>
                <p:childTnLst>
                  <p:par>
                    <p:cTn id="263" fill="hold">
                      <p:stCondLst>
                        <p:cond delay="0"/>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45"/>
                                        </p:tgtEl>
                                        <p:attrNameLst>
                                          <p:attrName>style.visibility</p:attrName>
                                        </p:attrNameLst>
                                      </p:cBhvr>
                                      <p:to>
                                        <p:strVal val="visible"/>
                                      </p:to>
                                    </p:set>
                                  </p:childTnLst>
                                </p:cTn>
                              </p:par>
                              <p:par>
                                <p:cTn id="267" presetID="1" presetClass="entr" presetSubtype="0" fill="hold" grpId="1" nodeType="withEffect">
                                  <p:stCondLst>
                                    <p:cond delay="0"/>
                                  </p:stCondLst>
                                  <p:childTnLst>
                                    <p:set>
                                      <p:cBhvr>
                                        <p:cTn id="268" dur="1" fill="hold">
                                          <p:stCondLst>
                                            <p:cond delay="0"/>
                                          </p:stCondLst>
                                        </p:cTn>
                                        <p:tgtEl>
                                          <p:spTgt spid="41"/>
                                        </p:tgtEl>
                                        <p:attrNameLst>
                                          <p:attrName>style.visibility</p:attrName>
                                        </p:attrNameLst>
                                      </p:cBhvr>
                                      <p:to>
                                        <p:strVal val="visible"/>
                                      </p:to>
                                    </p:set>
                                  </p:childTnLst>
                                </p:cTn>
                              </p:par>
                              <p:par>
                                <p:cTn id="269" presetID="1" presetClass="entr" presetSubtype="0" fill="hold" grpId="1" nodeType="withEffect">
                                  <p:stCondLst>
                                    <p:cond delay="0"/>
                                  </p:stCondLst>
                                  <p:childTnLst>
                                    <p:set>
                                      <p:cBhvr>
                                        <p:cTn id="270" dur="1" fill="hold">
                                          <p:stCondLst>
                                            <p:cond delay="0"/>
                                          </p:stCondLst>
                                        </p:cTn>
                                        <p:tgtEl>
                                          <p:spTgt spid="44"/>
                                        </p:tgtEl>
                                        <p:attrNameLst>
                                          <p:attrName>style.visibility</p:attrName>
                                        </p:attrNameLst>
                                      </p:cBhvr>
                                      <p:to>
                                        <p:strVal val="visible"/>
                                      </p:to>
                                    </p:set>
                                  </p:childTnLst>
                                </p:cTn>
                              </p:par>
                              <p:par>
                                <p:cTn id="271" presetID="1" presetClass="exit" presetSubtype="0" fill="hold" grpId="2" nodeType="withEffect">
                                  <p:stCondLst>
                                    <p:cond delay="0"/>
                                  </p:stCondLst>
                                  <p:childTnLst>
                                    <p:set>
                                      <p:cBhvr>
                                        <p:cTn id="272" dur="1" fill="hold">
                                          <p:stCondLst>
                                            <p:cond delay="0"/>
                                          </p:stCondLst>
                                        </p:cTn>
                                        <p:tgtEl>
                                          <p:spTgt spid="41"/>
                                        </p:tgtEl>
                                        <p:attrNameLst>
                                          <p:attrName>style.visibility</p:attrName>
                                        </p:attrNameLst>
                                      </p:cBhvr>
                                      <p:to>
                                        <p:strVal val="hidden"/>
                                      </p:to>
                                    </p:set>
                                  </p:childTnLst>
                                </p:cTn>
                              </p:par>
                              <p:par>
                                <p:cTn id="273" presetID="1" presetClass="exit" presetSubtype="0" fill="hold" grpId="2" nodeType="withEffect">
                                  <p:stCondLst>
                                    <p:cond delay="0"/>
                                  </p:stCondLst>
                                  <p:childTnLst>
                                    <p:set>
                                      <p:cBhvr>
                                        <p:cTn id="274"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75" restart="whenNotActive" fill="hold" evtFilter="cancelBubble" nodeType="interactiveSeq">
                <p:stCondLst>
                  <p:cond evt="onClick" delay="0">
                    <p:tgtEl>
                      <p:spTgt spid="49"/>
                    </p:tgtEl>
                  </p:cond>
                </p:stCondLst>
                <p:endSync evt="end" delay="0">
                  <p:rtn val="all"/>
                </p:endSync>
                <p:childTnLst>
                  <p:par>
                    <p:cTn id="276" fill="hold">
                      <p:stCondLst>
                        <p:cond delay="0"/>
                      </p:stCondLst>
                      <p:childTnLst>
                        <p:par>
                          <p:cTn id="277" fill="hold">
                            <p:stCondLst>
                              <p:cond delay="0"/>
                            </p:stCondLst>
                            <p:childTnLst>
                              <p:par>
                                <p:cTn id="278" presetID="1" presetClass="entr" presetSubtype="0" fill="hold" grpId="0" nodeType="clickEffect">
                                  <p:stCondLst>
                                    <p:cond delay="0"/>
                                  </p:stCondLst>
                                  <p:childTnLst>
                                    <p:set>
                                      <p:cBhvr>
                                        <p:cTn id="279" dur="1" fill="hold">
                                          <p:stCondLst>
                                            <p:cond delay="0"/>
                                          </p:stCondLst>
                                        </p:cTn>
                                        <p:tgtEl>
                                          <p:spTgt spid="50"/>
                                        </p:tgtEl>
                                        <p:attrNameLst>
                                          <p:attrName>style.visibility</p:attrName>
                                        </p:attrNameLst>
                                      </p:cBhvr>
                                      <p:to>
                                        <p:strVal val="visible"/>
                                      </p:to>
                                    </p:set>
                                  </p:childTnLst>
                                </p:cTn>
                              </p:par>
                              <p:par>
                                <p:cTn id="280" presetID="1" presetClass="entr" presetSubtype="0" fill="hold" grpId="3" nodeType="withEffect">
                                  <p:stCondLst>
                                    <p:cond delay="0"/>
                                  </p:stCondLst>
                                  <p:childTnLst>
                                    <p:set>
                                      <p:cBhvr>
                                        <p:cTn id="281" dur="1" fill="hold">
                                          <p:stCondLst>
                                            <p:cond delay="0"/>
                                          </p:stCondLst>
                                        </p:cTn>
                                        <p:tgtEl>
                                          <p:spTgt spid="53"/>
                                        </p:tgtEl>
                                        <p:attrNameLst>
                                          <p:attrName>style.visibility</p:attrName>
                                        </p:attrNameLst>
                                      </p:cBhvr>
                                      <p:to>
                                        <p:strVal val="visible"/>
                                      </p:to>
                                    </p:set>
                                  </p:childTnLst>
                                </p:cTn>
                              </p:par>
                              <p:par>
                                <p:cTn id="282" presetID="1" presetClass="entr" presetSubtype="0" fill="hold" grpId="3" nodeType="withEffect">
                                  <p:stCondLst>
                                    <p:cond delay="0"/>
                                  </p:stCondLst>
                                  <p:childTnLst>
                                    <p:set>
                                      <p:cBhvr>
                                        <p:cTn id="283" dur="1" fill="hold">
                                          <p:stCondLst>
                                            <p:cond delay="0"/>
                                          </p:stCondLst>
                                        </p:cTn>
                                        <p:tgtEl>
                                          <p:spTgt spid="54"/>
                                        </p:tgtEl>
                                        <p:attrNameLst>
                                          <p:attrName>style.visibility</p:attrName>
                                        </p:attrNameLst>
                                      </p:cBhvr>
                                      <p:to>
                                        <p:strVal val="visible"/>
                                      </p:to>
                                    </p:set>
                                  </p:childTnLst>
                                </p:cTn>
                              </p:par>
                              <p:par>
                                <p:cTn id="284" presetID="1" presetClass="exit" presetSubtype="0" fill="hold" grpId="4" nodeType="withEffect">
                                  <p:stCondLst>
                                    <p:cond delay="0"/>
                                  </p:stCondLst>
                                  <p:childTnLst>
                                    <p:set>
                                      <p:cBhvr>
                                        <p:cTn id="285" dur="1" fill="hold">
                                          <p:stCondLst>
                                            <p:cond delay="0"/>
                                          </p:stCondLst>
                                        </p:cTn>
                                        <p:tgtEl>
                                          <p:spTgt spid="53"/>
                                        </p:tgtEl>
                                        <p:attrNameLst>
                                          <p:attrName>style.visibility</p:attrName>
                                        </p:attrNameLst>
                                      </p:cBhvr>
                                      <p:to>
                                        <p:strVal val="hidden"/>
                                      </p:to>
                                    </p:set>
                                  </p:childTnLst>
                                </p:cTn>
                              </p:par>
                              <p:par>
                                <p:cTn id="286" presetID="1" presetClass="exit" presetSubtype="0" fill="hold" grpId="4" nodeType="withEffect">
                                  <p:stCondLst>
                                    <p:cond delay="0"/>
                                  </p:stCondLst>
                                  <p:childTnLst>
                                    <p:set>
                                      <p:cBhvr>
                                        <p:cTn id="28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88" restart="whenNotActive" fill="hold" evtFilter="cancelBubble" nodeType="interactiveSeq">
                <p:stCondLst>
                  <p:cond evt="onClick" delay="0">
                    <p:tgtEl>
                      <p:spTgt spid="51"/>
                    </p:tgtEl>
                  </p:cond>
                </p:stCondLst>
                <p:endSync evt="end" delay="0">
                  <p:rtn val="all"/>
                </p:endSync>
                <p:childTnLst>
                  <p:par>
                    <p:cTn id="289" fill="hold">
                      <p:stCondLst>
                        <p:cond delay="0"/>
                      </p:stCondLst>
                      <p:childTnLst>
                        <p:par>
                          <p:cTn id="290" fill="hold">
                            <p:stCondLst>
                              <p:cond delay="0"/>
                            </p:stCondLst>
                            <p:childTnLst>
                              <p:par>
                                <p:cTn id="291" presetID="1" presetClass="entr" presetSubtype="0" fill="hold" grpId="0" nodeType="clickEffect">
                                  <p:stCondLst>
                                    <p:cond delay="0"/>
                                  </p:stCondLst>
                                  <p:childTnLst>
                                    <p:set>
                                      <p:cBhvr>
                                        <p:cTn id="292" dur="1" fill="hold">
                                          <p:stCondLst>
                                            <p:cond delay="0"/>
                                          </p:stCondLst>
                                        </p:cTn>
                                        <p:tgtEl>
                                          <p:spTgt spid="53"/>
                                        </p:tgtEl>
                                        <p:attrNameLst>
                                          <p:attrName>style.visibility</p:attrName>
                                        </p:attrNameLst>
                                      </p:cBhvr>
                                      <p:to>
                                        <p:strVal val="visible"/>
                                      </p:to>
                                    </p:set>
                                  </p:childTnLst>
                                </p:cTn>
                              </p:par>
                              <p:par>
                                <p:cTn id="293" presetID="1" presetClass="entr" presetSubtype="0" fill="hold" grpId="3" nodeType="withEffect">
                                  <p:stCondLst>
                                    <p:cond delay="0"/>
                                  </p:stCondLst>
                                  <p:childTnLst>
                                    <p:set>
                                      <p:cBhvr>
                                        <p:cTn id="294" dur="1" fill="hold">
                                          <p:stCondLst>
                                            <p:cond delay="0"/>
                                          </p:stCondLst>
                                        </p:cTn>
                                        <p:tgtEl>
                                          <p:spTgt spid="50"/>
                                        </p:tgtEl>
                                        <p:attrNameLst>
                                          <p:attrName>style.visibility</p:attrName>
                                        </p:attrNameLst>
                                      </p:cBhvr>
                                      <p:to>
                                        <p:strVal val="visible"/>
                                      </p:to>
                                    </p:set>
                                  </p:childTnLst>
                                </p:cTn>
                              </p:par>
                              <p:par>
                                <p:cTn id="295" presetID="1" presetClass="entr" presetSubtype="0" fill="hold" grpId="1" nodeType="withEffect">
                                  <p:stCondLst>
                                    <p:cond delay="0"/>
                                  </p:stCondLst>
                                  <p:childTnLst>
                                    <p:set>
                                      <p:cBhvr>
                                        <p:cTn id="296" dur="1" fill="hold">
                                          <p:stCondLst>
                                            <p:cond delay="0"/>
                                          </p:stCondLst>
                                        </p:cTn>
                                        <p:tgtEl>
                                          <p:spTgt spid="54"/>
                                        </p:tgtEl>
                                        <p:attrNameLst>
                                          <p:attrName>style.visibility</p:attrName>
                                        </p:attrNameLst>
                                      </p:cBhvr>
                                      <p:to>
                                        <p:strVal val="visible"/>
                                      </p:to>
                                    </p:set>
                                  </p:childTnLst>
                                </p:cTn>
                              </p:par>
                              <p:par>
                                <p:cTn id="297" presetID="1" presetClass="exit" presetSubtype="0" fill="hold" grpId="4" nodeType="withEffect">
                                  <p:stCondLst>
                                    <p:cond delay="0"/>
                                  </p:stCondLst>
                                  <p:childTnLst>
                                    <p:set>
                                      <p:cBhvr>
                                        <p:cTn id="298" dur="1" fill="hold">
                                          <p:stCondLst>
                                            <p:cond delay="0"/>
                                          </p:stCondLst>
                                        </p:cTn>
                                        <p:tgtEl>
                                          <p:spTgt spid="50"/>
                                        </p:tgtEl>
                                        <p:attrNameLst>
                                          <p:attrName>style.visibility</p:attrName>
                                        </p:attrNameLst>
                                      </p:cBhvr>
                                      <p:to>
                                        <p:strVal val="hidden"/>
                                      </p:to>
                                    </p:set>
                                  </p:childTnLst>
                                </p:cTn>
                              </p:par>
                              <p:par>
                                <p:cTn id="299" presetID="1" presetClass="exit" presetSubtype="0" fill="hold" grpId="2" nodeType="withEffect">
                                  <p:stCondLst>
                                    <p:cond delay="0"/>
                                  </p:stCondLst>
                                  <p:childTnLst>
                                    <p:set>
                                      <p:cBhvr>
                                        <p:cTn id="300"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01" restart="whenNotActive" fill="hold" evtFilter="cancelBubble" nodeType="interactiveSeq">
                <p:stCondLst>
                  <p:cond evt="onClick" delay="0">
                    <p:tgtEl>
                      <p:spTgt spid="52"/>
                    </p:tgtEl>
                  </p:cond>
                </p:stCondLst>
                <p:endSync evt="end" delay="0">
                  <p:rtn val="all"/>
                </p:endSync>
                <p:childTnLst>
                  <p:par>
                    <p:cTn id="302" fill="hold">
                      <p:stCondLst>
                        <p:cond delay="0"/>
                      </p:stCondLst>
                      <p:childTnLst>
                        <p:par>
                          <p:cTn id="303" fill="hold">
                            <p:stCondLst>
                              <p:cond delay="0"/>
                            </p:stCondLst>
                            <p:childTnLst>
                              <p:par>
                                <p:cTn id="304" presetID="1" presetClass="entr" presetSubtype="0" fill="hold" grpId="0" nodeType="clickEffect">
                                  <p:stCondLst>
                                    <p:cond delay="0"/>
                                  </p:stCondLst>
                                  <p:childTnLst>
                                    <p:set>
                                      <p:cBhvr>
                                        <p:cTn id="305" dur="1" fill="hold">
                                          <p:stCondLst>
                                            <p:cond delay="0"/>
                                          </p:stCondLst>
                                        </p:cTn>
                                        <p:tgtEl>
                                          <p:spTgt spid="54"/>
                                        </p:tgtEl>
                                        <p:attrNameLst>
                                          <p:attrName>style.visibility</p:attrName>
                                        </p:attrNameLst>
                                      </p:cBhvr>
                                      <p:to>
                                        <p:strVal val="visible"/>
                                      </p:to>
                                    </p:set>
                                  </p:childTnLst>
                                </p:cTn>
                              </p:par>
                              <p:par>
                                <p:cTn id="306" presetID="1" presetClass="entr" presetSubtype="0" fill="hold" grpId="1" nodeType="withEffect">
                                  <p:stCondLst>
                                    <p:cond delay="0"/>
                                  </p:stCondLst>
                                  <p:childTnLst>
                                    <p:set>
                                      <p:cBhvr>
                                        <p:cTn id="307" dur="1" fill="hold">
                                          <p:stCondLst>
                                            <p:cond delay="0"/>
                                          </p:stCondLst>
                                        </p:cTn>
                                        <p:tgtEl>
                                          <p:spTgt spid="50"/>
                                        </p:tgtEl>
                                        <p:attrNameLst>
                                          <p:attrName>style.visibility</p:attrName>
                                        </p:attrNameLst>
                                      </p:cBhvr>
                                      <p:to>
                                        <p:strVal val="visible"/>
                                      </p:to>
                                    </p:set>
                                  </p:childTnLst>
                                </p:cTn>
                              </p:par>
                              <p:par>
                                <p:cTn id="308" presetID="1" presetClass="entr" presetSubtype="0" fill="hold" grpId="1" nodeType="withEffect">
                                  <p:stCondLst>
                                    <p:cond delay="0"/>
                                  </p:stCondLst>
                                  <p:childTnLst>
                                    <p:set>
                                      <p:cBhvr>
                                        <p:cTn id="309" dur="1" fill="hold">
                                          <p:stCondLst>
                                            <p:cond delay="0"/>
                                          </p:stCondLst>
                                        </p:cTn>
                                        <p:tgtEl>
                                          <p:spTgt spid="53"/>
                                        </p:tgtEl>
                                        <p:attrNameLst>
                                          <p:attrName>style.visibility</p:attrName>
                                        </p:attrNameLst>
                                      </p:cBhvr>
                                      <p:to>
                                        <p:strVal val="visible"/>
                                      </p:to>
                                    </p:set>
                                  </p:childTnLst>
                                </p:cTn>
                              </p:par>
                              <p:par>
                                <p:cTn id="310" presetID="1" presetClass="exit" presetSubtype="0" fill="hold" grpId="2" nodeType="withEffect">
                                  <p:stCondLst>
                                    <p:cond delay="0"/>
                                  </p:stCondLst>
                                  <p:childTnLst>
                                    <p:set>
                                      <p:cBhvr>
                                        <p:cTn id="311" dur="1" fill="hold">
                                          <p:stCondLst>
                                            <p:cond delay="0"/>
                                          </p:stCondLst>
                                        </p:cTn>
                                        <p:tgtEl>
                                          <p:spTgt spid="50"/>
                                        </p:tgtEl>
                                        <p:attrNameLst>
                                          <p:attrName>style.visibility</p:attrName>
                                        </p:attrNameLst>
                                      </p:cBhvr>
                                      <p:to>
                                        <p:strVal val="hidden"/>
                                      </p:to>
                                    </p:set>
                                  </p:childTnLst>
                                </p:cTn>
                              </p:par>
                              <p:par>
                                <p:cTn id="312" presetID="1" presetClass="exit" presetSubtype="0" fill="hold" grpId="2" nodeType="withEffect">
                                  <p:stCondLst>
                                    <p:cond delay="0"/>
                                  </p:stCondLst>
                                  <p:childTnLst>
                                    <p:set>
                                      <p:cBhvr>
                                        <p:cTn id="31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5" grpId="0"/>
      <p:bldP spid="5" grpId="1"/>
      <p:bldP spid="5" grpId="2"/>
      <p:bldP spid="5" grpId="3"/>
      <p:bldP spid="5" grpId="4"/>
      <p:bldP spid="8" grpId="0"/>
      <p:bldP spid="8" grpId="1"/>
      <p:bldP spid="8" grpId="2"/>
      <p:bldP spid="8" grpId="3"/>
      <p:bldP spid="8" grpId="4"/>
      <p:bldP spid="9" grpId="0"/>
      <p:bldP spid="9" grpId="1"/>
      <p:bldP spid="9" grpId="2"/>
      <p:bldP spid="9" grpId="3"/>
      <p:bldP spid="9" grpId="4"/>
      <p:bldP spid="11" grpId="0"/>
      <p:bldP spid="11" grpId="1"/>
      <p:bldP spid="11" grpId="2"/>
      <p:bldP spid="11" grpId="3"/>
      <p:bldP spid="11" grpId="4"/>
      <p:bldP spid="14" grpId="0"/>
      <p:bldP spid="14" grpId="1"/>
      <p:bldP spid="14" grpId="2"/>
      <p:bldP spid="14" grpId="3"/>
      <p:bldP spid="14" grpId="4"/>
      <p:bldP spid="15" grpId="0"/>
      <p:bldP spid="15" grpId="1"/>
      <p:bldP spid="15" grpId="2"/>
      <p:bldP spid="15" grpId="3"/>
      <p:bldP spid="15" grpId="4"/>
      <p:bldP spid="17" grpId="0"/>
      <p:bldP spid="17" grpId="1"/>
      <p:bldP spid="17" grpId="2"/>
      <p:bldP spid="17" grpId="3"/>
      <p:bldP spid="17" grpId="4"/>
      <p:bldP spid="20" grpId="0"/>
      <p:bldP spid="20" grpId="1"/>
      <p:bldP spid="20" grpId="2"/>
      <p:bldP spid="20" grpId="3"/>
      <p:bldP spid="20" grpId="4"/>
      <p:bldP spid="21" grpId="0"/>
      <p:bldP spid="21" grpId="1"/>
      <p:bldP spid="21" grpId="2"/>
      <p:bldP spid="21" grpId="3"/>
      <p:bldP spid="21" grpId="4"/>
      <p:bldP spid="23" grpId="0"/>
      <p:bldP spid="23" grpId="1"/>
      <p:bldP spid="23" grpId="2"/>
      <p:bldP spid="23" grpId="3"/>
      <p:bldP spid="23" grpId="4"/>
      <p:bldP spid="26" grpId="0"/>
      <p:bldP spid="26" grpId="1"/>
      <p:bldP spid="26" grpId="2"/>
      <p:bldP spid="26" grpId="3"/>
      <p:bldP spid="26" grpId="4"/>
      <p:bldP spid="27" grpId="0"/>
      <p:bldP spid="27" grpId="1"/>
      <p:bldP spid="27" grpId="2"/>
      <p:bldP spid="27" grpId="3"/>
      <p:bldP spid="27" grpId="4"/>
      <p:bldP spid="29" grpId="0"/>
      <p:bldP spid="29" grpId="1"/>
      <p:bldP spid="29" grpId="2"/>
      <p:bldP spid="29" grpId="3"/>
      <p:bldP spid="29" grpId="4"/>
      <p:bldP spid="32" grpId="0"/>
      <p:bldP spid="32" grpId="1"/>
      <p:bldP spid="32" grpId="2"/>
      <p:bldP spid="32" grpId="3"/>
      <p:bldP spid="32" grpId="4"/>
      <p:bldP spid="33" grpId="0"/>
      <p:bldP spid="33" grpId="1"/>
      <p:bldP spid="33" grpId="2"/>
      <p:bldP spid="33" grpId="3"/>
      <p:bldP spid="33" grpId="4"/>
      <p:bldP spid="35" grpId="0"/>
      <p:bldP spid="35" grpId="1"/>
      <p:bldP spid="35" grpId="2"/>
      <p:bldP spid="35" grpId="3"/>
      <p:bldP spid="35" grpId="4"/>
      <p:bldP spid="38" grpId="0"/>
      <p:bldP spid="38" grpId="1"/>
      <p:bldP spid="38" grpId="2"/>
      <p:bldP spid="38" grpId="3"/>
      <p:bldP spid="38" grpId="4"/>
      <p:bldP spid="39" grpId="0"/>
      <p:bldP spid="39" grpId="1"/>
      <p:bldP spid="39" grpId="2"/>
      <p:bldP spid="39" grpId="3"/>
      <p:bldP spid="39" grpId="4"/>
      <p:bldP spid="41" grpId="0"/>
      <p:bldP spid="41" grpId="1"/>
      <p:bldP spid="41" grpId="2"/>
      <p:bldP spid="41" grpId="3"/>
      <p:bldP spid="41" grpId="4"/>
      <p:bldP spid="44" grpId="0"/>
      <p:bldP spid="44" grpId="1"/>
      <p:bldP spid="44" grpId="2"/>
      <p:bldP spid="44" grpId="3"/>
      <p:bldP spid="44" grpId="4"/>
      <p:bldP spid="45" grpId="0"/>
      <p:bldP spid="45" grpId="1"/>
      <p:bldP spid="45" grpId="2"/>
      <p:bldP spid="45" grpId="3"/>
      <p:bldP spid="45" grpId="4"/>
      <p:bldP spid="50" grpId="0"/>
      <p:bldP spid="50" grpId="1"/>
      <p:bldP spid="50" grpId="2"/>
      <p:bldP spid="50" grpId="3"/>
      <p:bldP spid="50" grpId="4"/>
      <p:bldP spid="53" grpId="0"/>
      <p:bldP spid="53" grpId="1"/>
      <p:bldP spid="53" grpId="2"/>
      <p:bldP spid="53" grpId="3"/>
      <p:bldP spid="53" grpId="4"/>
      <p:bldP spid="54" grpId="0"/>
      <p:bldP spid="54" grpId="1"/>
      <p:bldP spid="54" grpId="2"/>
      <p:bldP spid="54" grpId="3"/>
      <p:bldP spid="54" grpId="4"/>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24989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 y="3049765"/>
            <a:ext cx="7964401" cy="295968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5" y="23634"/>
            <a:ext cx="8729751" cy="2279965"/>
          </a:xfrm>
          <a:prstGeom prst="rect">
            <a:avLst/>
          </a:prstGeom>
        </p:spPr>
      </p:pic>
    </p:spTree>
    <p:extLst>
      <p:ext uri="{BB962C8B-B14F-4D97-AF65-F5344CB8AC3E}">
        <p14:creationId xmlns:p14="http://schemas.microsoft.com/office/powerpoint/2010/main" val="388324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95" y="2273026"/>
            <a:ext cx="3916623" cy="7329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269931"/>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721" y="3872143"/>
            <a:ext cx="379594" cy="41244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034" y="5084063"/>
            <a:ext cx="375944" cy="372587"/>
          </a:xfrm>
          <a:prstGeom prst="rect">
            <a:avLst/>
          </a:prstGeom>
        </p:spPr>
      </p:pic>
      <p:sp>
        <p:nvSpPr>
          <p:cNvPr id="13" name="TextBox 12"/>
          <p:cNvSpPr txBox="1"/>
          <p:nvPr/>
        </p:nvSpPr>
        <p:spPr>
          <a:xfrm>
            <a:off x="781665" y="3866489"/>
            <a:ext cx="3769849"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Write the correct words to complete the phrases.</a:t>
            </a:r>
          </a:p>
        </p:txBody>
      </p:sp>
      <p:sp>
        <p:nvSpPr>
          <p:cNvPr id="15" name="TextBox 14"/>
          <p:cNvSpPr txBox="1"/>
          <p:nvPr/>
        </p:nvSpPr>
        <p:spPr>
          <a:xfrm>
            <a:off x="800100" y="5093022"/>
            <a:ext cx="3836995"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Fill the blanks with the verbs from the box.</a:t>
            </a:r>
          </a:p>
        </p:txBody>
      </p:sp>
      <p:sp>
        <p:nvSpPr>
          <p:cNvPr id="2" name="TextBox 1"/>
          <p:cNvSpPr txBox="1"/>
          <p:nvPr/>
        </p:nvSpPr>
        <p:spPr>
          <a:xfrm>
            <a:off x="783046" y="3035706"/>
            <a:ext cx="2689497" cy="523220"/>
          </a:xfrm>
          <a:prstGeom prst="rect">
            <a:avLst/>
          </a:prstGeom>
          <a:noFill/>
        </p:spPr>
        <p:txBody>
          <a:bodyPr wrap="square" rtlCol="0">
            <a:spAutoFit/>
          </a:bodyPr>
          <a:lstStyle/>
          <a:p>
            <a:r>
              <a:rPr lang="en-US" sz="2800" b="1">
                <a:solidFill>
                  <a:srgbClr val="0FB7BD"/>
                </a:solidFill>
              </a:rPr>
              <a:t>Vocabulary</a:t>
            </a:r>
          </a:p>
        </p:txBody>
      </p:sp>
      <p:sp>
        <p:nvSpPr>
          <p:cNvPr id="21" name="TextBox 20"/>
          <p:cNvSpPr txBox="1"/>
          <p:nvPr/>
        </p:nvSpPr>
        <p:spPr>
          <a:xfrm>
            <a:off x="4981618" y="3036045"/>
            <a:ext cx="2689497" cy="523220"/>
          </a:xfrm>
          <a:prstGeom prst="rect">
            <a:avLst/>
          </a:prstGeom>
          <a:noFill/>
        </p:spPr>
        <p:txBody>
          <a:bodyPr wrap="square" rtlCol="0">
            <a:spAutoFit/>
          </a:bodyPr>
          <a:lstStyle/>
          <a:p>
            <a:r>
              <a:rPr lang="en-US" sz="2800" b="1">
                <a:solidFill>
                  <a:srgbClr val="0FB7BD"/>
                </a:solidFill>
              </a:rPr>
              <a:t>Grammar</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995" y="5985722"/>
            <a:ext cx="3916623" cy="656492"/>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5944380"/>
            <a:ext cx="961782" cy="77761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7096" y="4973620"/>
            <a:ext cx="344522" cy="354461"/>
          </a:xfrm>
          <a:prstGeom prst="rect">
            <a:avLst/>
          </a:prstGeom>
        </p:spPr>
      </p:pic>
      <p:sp>
        <p:nvSpPr>
          <p:cNvPr id="20" name="TextBox 19"/>
          <p:cNvSpPr txBox="1"/>
          <p:nvPr/>
        </p:nvSpPr>
        <p:spPr>
          <a:xfrm>
            <a:off x="4981619" y="4938868"/>
            <a:ext cx="4162382"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Complete the following sentences with superlative form of the adjectives in brackets.</a:t>
            </a:r>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7096" y="3842163"/>
            <a:ext cx="369047" cy="390545"/>
          </a:xfrm>
          <a:prstGeom prst="rect">
            <a:avLst/>
          </a:prstGeom>
        </p:spPr>
      </p:pic>
      <p:sp>
        <p:nvSpPr>
          <p:cNvPr id="25" name="TextBox 24"/>
          <p:cNvSpPr txBox="1"/>
          <p:nvPr/>
        </p:nvSpPr>
        <p:spPr>
          <a:xfrm>
            <a:off x="5004181" y="3835603"/>
            <a:ext cx="4233337"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Use the correct form of the adjectives in brackets to complete the paragraph.</a:t>
            </a:r>
          </a:p>
        </p:txBody>
      </p:sp>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65" y="23634"/>
            <a:ext cx="8729751" cy="2279965"/>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73874"/>
            <a:ext cx="4824776" cy="1717040"/>
            <a:chOff x="2094743" y="1826837"/>
            <a:chExt cx="4824776" cy="1717040"/>
          </a:xfrm>
        </p:grpSpPr>
        <p:grpSp>
          <p:nvGrpSpPr>
            <p:cNvPr id="12" name="Group 11"/>
            <p:cNvGrpSpPr/>
            <p:nvPr/>
          </p:nvGrpSpPr>
          <p:grpSpPr>
            <a:xfrm>
              <a:off x="2094743" y="1826837"/>
              <a:ext cx="4824776" cy="777611"/>
              <a:chOff x="2100847" y="1826837"/>
              <a:chExt cx="4824776"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000" y="1829932"/>
                <a:ext cx="3916623" cy="7329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Vocabulary</a:t>
              </a:r>
            </a:p>
          </p:txBody>
        </p:sp>
      </p:grpSp>
    </p:spTree>
    <p:extLst>
      <p:ext uri="{BB962C8B-B14F-4D97-AF65-F5344CB8AC3E}">
        <p14:creationId xmlns:p14="http://schemas.microsoft.com/office/powerpoint/2010/main" val="109083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0287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43666"/>
            <a:ext cx="627229" cy="681509"/>
          </a:xfrm>
          <a:prstGeom prst="rect">
            <a:avLst/>
          </a:prstGeom>
        </p:spPr>
      </p:pic>
      <p:sp>
        <p:nvSpPr>
          <p:cNvPr id="12" name="TextBox 11"/>
          <p:cNvSpPr txBox="1"/>
          <p:nvPr/>
        </p:nvSpPr>
        <p:spPr>
          <a:xfrm>
            <a:off x="847651" y="145893"/>
            <a:ext cx="8306296" cy="477054"/>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Write the correct words to complete the phrases.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837" y="1369126"/>
            <a:ext cx="2245966" cy="1497310"/>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467" y="1174593"/>
            <a:ext cx="1976143" cy="1976143"/>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4324" y="1174593"/>
            <a:ext cx="2781076" cy="1854935"/>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931" y="3953569"/>
            <a:ext cx="2722418" cy="1814509"/>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0653" y="3850268"/>
            <a:ext cx="2693897" cy="2021109"/>
          </a:xfrm>
          <a:prstGeom prst="rect">
            <a:avLst/>
          </a:prstGeom>
        </p:spPr>
      </p:pic>
      <p:grpSp>
        <p:nvGrpSpPr>
          <p:cNvPr id="7" name="Group 6"/>
          <p:cNvGrpSpPr/>
          <p:nvPr/>
        </p:nvGrpSpPr>
        <p:grpSpPr>
          <a:xfrm>
            <a:off x="87756" y="3201752"/>
            <a:ext cx="2874101" cy="471884"/>
            <a:chOff x="147074" y="3191534"/>
            <a:chExt cx="2874101" cy="471884"/>
          </a:xfrm>
        </p:grpSpPr>
        <p:sp>
          <p:nvSpPr>
            <p:cNvPr id="18" name="TextBox 17"/>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1.</a:t>
              </a:r>
            </a:p>
          </p:txBody>
        </p:sp>
        <p:sp>
          <p:nvSpPr>
            <p:cNvPr id="6" name="Rectangle 5"/>
            <p:cNvSpPr/>
            <p:nvPr/>
          </p:nvSpPr>
          <p:spPr>
            <a:xfrm>
              <a:off x="512155" y="3191534"/>
              <a:ext cx="2509020" cy="430887"/>
            </a:xfrm>
            <a:prstGeom prst="rect">
              <a:avLst/>
            </a:prstGeom>
          </p:spPr>
          <p:txBody>
            <a:bodyPr wrap="none">
              <a:spAutoFit/>
            </a:bodyPr>
            <a:lstStyle/>
            <a:p>
              <a:r>
                <a:rPr lang="en-US" sz="2200" dirty="0"/>
                <a:t>_______ the clothes</a:t>
              </a:r>
            </a:p>
          </p:txBody>
        </p:sp>
      </p:grpSp>
      <p:grpSp>
        <p:nvGrpSpPr>
          <p:cNvPr id="39" name="Group 38"/>
          <p:cNvGrpSpPr/>
          <p:nvPr/>
        </p:nvGrpSpPr>
        <p:grpSpPr>
          <a:xfrm>
            <a:off x="3260223" y="3196643"/>
            <a:ext cx="3037800" cy="471884"/>
            <a:chOff x="147074" y="3191534"/>
            <a:chExt cx="3037800" cy="471884"/>
          </a:xfrm>
        </p:grpSpPr>
        <p:sp>
          <p:nvSpPr>
            <p:cNvPr id="40" name="TextBox 39"/>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2.</a:t>
              </a:r>
            </a:p>
          </p:txBody>
        </p:sp>
        <p:sp>
          <p:nvSpPr>
            <p:cNvPr id="41" name="Rectangle 40"/>
            <p:cNvSpPr/>
            <p:nvPr/>
          </p:nvSpPr>
          <p:spPr>
            <a:xfrm>
              <a:off x="512155" y="3191534"/>
              <a:ext cx="2672719" cy="430887"/>
            </a:xfrm>
            <a:prstGeom prst="rect">
              <a:avLst/>
            </a:prstGeom>
          </p:spPr>
          <p:txBody>
            <a:bodyPr wrap="none">
              <a:spAutoFit/>
            </a:bodyPr>
            <a:lstStyle/>
            <a:p>
              <a:r>
                <a:rPr lang="en-US" sz="2200"/>
                <a:t>_______ heavy things</a:t>
              </a:r>
            </a:p>
          </p:txBody>
        </p:sp>
      </p:grpSp>
      <p:grpSp>
        <p:nvGrpSpPr>
          <p:cNvPr id="42" name="Group 41"/>
          <p:cNvGrpSpPr/>
          <p:nvPr/>
        </p:nvGrpSpPr>
        <p:grpSpPr>
          <a:xfrm>
            <a:off x="6529674" y="3197296"/>
            <a:ext cx="2091836" cy="471884"/>
            <a:chOff x="147074" y="3191534"/>
            <a:chExt cx="2091836" cy="471884"/>
          </a:xfrm>
        </p:grpSpPr>
        <p:sp>
          <p:nvSpPr>
            <p:cNvPr id="43" name="TextBox 42"/>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3.</a:t>
              </a:r>
            </a:p>
          </p:txBody>
        </p:sp>
        <p:sp>
          <p:nvSpPr>
            <p:cNvPr id="44" name="Rectangle 43"/>
            <p:cNvSpPr/>
            <p:nvPr/>
          </p:nvSpPr>
          <p:spPr>
            <a:xfrm>
              <a:off x="512155" y="3191534"/>
              <a:ext cx="1726755" cy="430887"/>
            </a:xfrm>
            <a:prstGeom prst="rect">
              <a:avLst/>
            </a:prstGeom>
          </p:spPr>
          <p:txBody>
            <a:bodyPr wrap="none">
              <a:spAutoFit/>
            </a:bodyPr>
            <a:lstStyle/>
            <a:p>
              <a:r>
                <a:rPr lang="en-US" sz="2200" dirty="0"/>
                <a:t>_______ fruit</a:t>
              </a:r>
            </a:p>
          </p:txBody>
        </p:sp>
      </p:grpSp>
      <p:grpSp>
        <p:nvGrpSpPr>
          <p:cNvPr id="45" name="Group 44"/>
          <p:cNvGrpSpPr/>
          <p:nvPr/>
        </p:nvGrpSpPr>
        <p:grpSpPr>
          <a:xfrm>
            <a:off x="1024521" y="5963371"/>
            <a:ext cx="2345110" cy="466848"/>
            <a:chOff x="147074" y="3201753"/>
            <a:chExt cx="2345110" cy="466848"/>
          </a:xfrm>
        </p:grpSpPr>
        <p:sp>
          <p:nvSpPr>
            <p:cNvPr id="46" name="TextBox 45"/>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4.</a:t>
              </a:r>
            </a:p>
          </p:txBody>
        </p:sp>
        <p:sp>
          <p:nvSpPr>
            <p:cNvPr id="47" name="Rectangle 46"/>
            <p:cNvSpPr/>
            <p:nvPr/>
          </p:nvSpPr>
          <p:spPr>
            <a:xfrm>
              <a:off x="512155" y="3237714"/>
              <a:ext cx="1980029" cy="430887"/>
            </a:xfrm>
            <a:prstGeom prst="rect">
              <a:avLst/>
            </a:prstGeom>
          </p:spPr>
          <p:txBody>
            <a:bodyPr wrap="none">
              <a:spAutoFit/>
            </a:bodyPr>
            <a:lstStyle/>
            <a:p>
              <a:r>
                <a:rPr lang="en-US" sz="2200" dirty="0"/>
                <a:t>do the _______</a:t>
              </a:r>
            </a:p>
          </p:txBody>
        </p:sp>
      </p:grpSp>
      <p:grpSp>
        <p:nvGrpSpPr>
          <p:cNvPr id="48" name="Group 47"/>
          <p:cNvGrpSpPr/>
          <p:nvPr/>
        </p:nvGrpSpPr>
        <p:grpSpPr>
          <a:xfrm>
            <a:off x="5436667" y="5999332"/>
            <a:ext cx="2769907" cy="471884"/>
            <a:chOff x="147074" y="3191534"/>
            <a:chExt cx="2769907" cy="471884"/>
          </a:xfrm>
        </p:grpSpPr>
        <p:sp>
          <p:nvSpPr>
            <p:cNvPr id="49" name="TextBox 48"/>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5.</a:t>
              </a:r>
            </a:p>
          </p:txBody>
        </p:sp>
        <p:sp>
          <p:nvSpPr>
            <p:cNvPr id="50" name="Rectangle 49"/>
            <p:cNvSpPr/>
            <p:nvPr/>
          </p:nvSpPr>
          <p:spPr>
            <a:xfrm>
              <a:off x="512155" y="3191534"/>
              <a:ext cx="2404826" cy="430887"/>
            </a:xfrm>
            <a:prstGeom prst="rect">
              <a:avLst/>
            </a:prstGeom>
          </p:spPr>
          <p:txBody>
            <a:bodyPr wrap="none">
              <a:spAutoFit/>
            </a:bodyPr>
            <a:lstStyle/>
            <a:p>
              <a:r>
                <a:rPr lang="en-US" sz="2200" dirty="0"/>
                <a:t>_______ the dishes</a:t>
              </a:r>
            </a:p>
          </p:txBody>
        </p:sp>
      </p:grpSp>
      <p:grpSp>
        <p:nvGrpSpPr>
          <p:cNvPr id="25" name="Group 24">
            <a:extLst>
              <a:ext uri="{FF2B5EF4-FFF2-40B4-BE49-F238E27FC236}">
                <a16:creationId xmlns:a16="http://schemas.microsoft.com/office/drawing/2014/main" id="{131171CF-04CE-4769-9056-35148EDD0FF1}"/>
              </a:ext>
            </a:extLst>
          </p:cNvPr>
          <p:cNvGrpSpPr/>
          <p:nvPr/>
        </p:nvGrpSpPr>
        <p:grpSpPr>
          <a:xfrm>
            <a:off x="379703" y="3214562"/>
            <a:ext cx="2312849" cy="461665"/>
            <a:chOff x="147074" y="3201753"/>
            <a:chExt cx="2312849" cy="461665"/>
          </a:xfrm>
        </p:grpSpPr>
        <p:sp>
          <p:nvSpPr>
            <p:cNvPr id="26" name="TextBox 25">
              <a:extLst>
                <a:ext uri="{FF2B5EF4-FFF2-40B4-BE49-F238E27FC236}">
                  <a16:creationId xmlns:a16="http://schemas.microsoft.com/office/drawing/2014/main" id="{31D6C614-BA51-46D0-BF5E-71CFE9827006}"/>
                </a:ext>
              </a:extLst>
            </p:cNvPr>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1.</a:t>
              </a:r>
            </a:p>
          </p:txBody>
        </p:sp>
        <p:sp>
          <p:nvSpPr>
            <p:cNvPr id="27" name="Rectangle 26">
              <a:extLst>
                <a:ext uri="{FF2B5EF4-FFF2-40B4-BE49-F238E27FC236}">
                  <a16:creationId xmlns:a16="http://schemas.microsoft.com/office/drawing/2014/main" id="{5EDA7DB9-D0AD-4713-90B7-3CE51F75B7A4}"/>
                </a:ext>
              </a:extLst>
            </p:cNvPr>
            <p:cNvSpPr/>
            <p:nvPr/>
          </p:nvSpPr>
          <p:spPr>
            <a:xfrm>
              <a:off x="484446" y="3220225"/>
              <a:ext cx="1975477" cy="430887"/>
            </a:xfrm>
            <a:prstGeom prst="rect">
              <a:avLst/>
            </a:prstGeom>
          </p:spPr>
          <p:txBody>
            <a:bodyPr wrap="none">
              <a:spAutoFit/>
            </a:bodyPr>
            <a:lstStyle/>
            <a:p>
              <a:r>
                <a:rPr lang="en-US" sz="2200" dirty="0">
                  <a:solidFill>
                    <a:srgbClr val="00B050"/>
                  </a:solidFill>
                </a:rPr>
                <a:t>iron</a:t>
              </a:r>
              <a:r>
                <a:rPr lang="en-US" sz="2200" dirty="0"/>
                <a:t> the clothes</a:t>
              </a:r>
            </a:p>
          </p:txBody>
        </p:sp>
      </p:grpSp>
      <p:grpSp>
        <p:nvGrpSpPr>
          <p:cNvPr id="28" name="Group 27">
            <a:extLst>
              <a:ext uri="{FF2B5EF4-FFF2-40B4-BE49-F238E27FC236}">
                <a16:creationId xmlns:a16="http://schemas.microsoft.com/office/drawing/2014/main" id="{077C42F2-2895-40D9-AA91-C392DD6448F5}"/>
              </a:ext>
            </a:extLst>
          </p:cNvPr>
          <p:cNvGrpSpPr/>
          <p:nvPr/>
        </p:nvGrpSpPr>
        <p:grpSpPr>
          <a:xfrm>
            <a:off x="3289284" y="3203336"/>
            <a:ext cx="2689179" cy="461665"/>
            <a:chOff x="147074" y="3201753"/>
            <a:chExt cx="2689179" cy="461665"/>
          </a:xfrm>
        </p:grpSpPr>
        <p:sp>
          <p:nvSpPr>
            <p:cNvPr id="29" name="TextBox 28">
              <a:extLst>
                <a:ext uri="{FF2B5EF4-FFF2-40B4-BE49-F238E27FC236}">
                  <a16:creationId xmlns:a16="http://schemas.microsoft.com/office/drawing/2014/main" id="{178FF1EC-8E2B-41CA-AE33-02349B3F8255}"/>
                </a:ext>
              </a:extLst>
            </p:cNvPr>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2.</a:t>
              </a:r>
            </a:p>
          </p:txBody>
        </p:sp>
        <p:sp>
          <p:nvSpPr>
            <p:cNvPr id="30" name="Rectangle 29">
              <a:extLst>
                <a:ext uri="{FF2B5EF4-FFF2-40B4-BE49-F238E27FC236}">
                  <a16:creationId xmlns:a16="http://schemas.microsoft.com/office/drawing/2014/main" id="{924847E5-EE23-407E-B882-CD0B448A0144}"/>
                </a:ext>
              </a:extLst>
            </p:cNvPr>
            <p:cNvSpPr/>
            <p:nvPr/>
          </p:nvSpPr>
          <p:spPr>
            <a:xfrm>
              <a:off x="512155" y="3219815"/>
              <a:ext cx="2324098" cy="430887"/>
            </a:xfrm>
            <a:prstGeom prst="rect">
              <a:avLst/>
            </a:prstGeom>
          </p:spPr>
          <p:txBody>
            <a:bodyPr wrap="none">
              <a:spAutoFit/>
            </a:bodyPr>
            <a:lstStyle/>
            <a:p>
              <a:r>
                <a:rPr lang="en-US" sz="2200" dirty="0">
                  <a:solidFill>
                    <a:srgbClr val="00B050"/>
                  </a:solidFill>
                </a:rPr>
                <a:t>move</a:t>
              </a:r>
              <a:r>
                <a:rPr lang="en-US" sz="2200" dirty="0"/>
                <a:t> heavy things</a:t>
              </a:r>
            </a:p>
          </p:txBody>
        </p:sp>
      </p:grpSp>
      <p:grpSp>
        <p:nvGrpSpPr>
          <p:cNvPr id="31" name="Group 30">
            <a:extLst>
              <a:ext uri="{FF2B5EF4-FFF2-40B4-BE49-F238E27FC236}">
                <a16:creationId xmlns:a16="http://schemas.microsoft.com/office/drawing/2014/main" id="{84F307E8-7D49-482D-A9FE-359C6EA0E6E5}"/>
              </a:ext>
            </a:extLst>
          </p:cNvPr>
          <p:cNvGrpSpPr/>
          <p:nvPr/>
        </p:nvGrpSpPr>
        <p:grpSpPr>
          <a:xfrm>
            <a:off x="6798979" y="3228014"/>
            <a:ext cx="1562845" cy="461665"/>
            <a:chOff x="147074" y="3201753"/>
            <a:chExt cx="1562845" cy="461665"/>
          </a:xfrm>
        </p:grpSpPr>
        <p:sp>
          <p:nvSpPr>
            <p:cNvPr id="32" name="TextBox 31">
              <a:extLst>
                <a:ext uri="{FF2B5EF4-FFF2-40B4-BE49-F238E27FC236}">
                  <a16:creationId xmlns:a16="http://schemas.microsoft.com/office/drawing/2014/main" id="{8DA0AB4B-9E4A-4119-83D5-B85A63AF9C70}"/>
                </a:ext>
              </a:extLst>
            </p:cNvPr>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3.</a:t>
              </a:r>
            </a:p>
          </p:txBody>
        </p:sp>
        <p:sp>
          <p:nvSpPr>
            <p:cNvPr id="33" name="Rectangle 32">
              <a:extLst>
                <a:ext uri="{FF2B5EF4-FFF2-40B4-BE49-F238E27FC236}">
                  <a16:creationId xmlns:a16="http://schemas.microsoft.com/office/drawing/2014/main" id="{28C44B10-4BE0-4F12-8234-79B4CD5AA8AF}"/>
                </a:ext>
              </a:extLst>
            </p:cNvPr>
            <p:cNvSpPr/>
            <p:nvPr/>
          </p:nvSpPr>
          <p:spPr>
            <a:xfrm>
              <a:off x="512155" y="3210388"/>
              <a:ext cx="1197764" cy="430887"/>
            </a:xfrm>
            <a:prstGeom prst="rect">
              <a:avLst/>
            </a:prstGeom>
          </p:spPr>
          <p:txBody>
            <a:bodyPr wrap="none">
              <a:spAutoFit/>
            </a:bodyPr>
            <a:lstStyle/>
            <a:p>
              <a:r>
                <a:rPr lang="en-US" sz="2200" dirty="0">
                  <a:solidFill>
                    <a:srgbClr val="00B050"/>
                  </a:solidFill>
                </a:rPr>
                <a:t>pick</a:t>
              </a:r>
              <a:r>
                <a:rPr lang="en-US" sz="2200" dirty="0"/>
                <a:t> fruit</a:t>
              </a:r>
            </a:p>
          </p:txBody>
        </p:sp>
      </p:grpSp>
      <p:grpSp>
        <p:nvGrpSpPr>
          <p:cNvPr id="34" name="Group 33">
            <a:extLst>
              <a:ext uri="{FF2B5EF4-FFF2-40B4-BE49-F238E27FC236}">
                <a16:creationId xmlns:a16="http://schemas.microsoft.com/office/drawing/2014/main" id="{741F639F-1C26-44FE-BDA3-0D118460614B}"/>
              </a:ext>
            </a:extLst>
          </p:cNvPr>
          <p:cNvGrpSpPr/>
          <p:nvPr/>
        </p:nvGrpSpPr>
        <p:grpSpPr>
          <a:xfrm>
            <a:off x="1051966" y="5957298"/>
            <a:ext cx="2293879" cy="466848"/>
            <a:chOff x="147074" y="3201753"/>
            <a:chExt cx="2293879" cy="466848"/>
          </a:xfrm>
        </p:grpSpPr>
        <p:sp>
          <p:nvSpPr>
            <p:cNvPr id="35" name="TextBox 34">
              <a:extLst>
                <a:ext uri="{FF2B5EF4-FFF2-40B4-BE49-F238E27FC236}">
                  <a16:creationId xmlns:a16="http://schemas.microsoft.com/office/drawing/2014/main" id="{2F1A2C31-04B1-4328-9592-A8FB84289E49}"/>
                </a:ext>
              </a:extLst>
            </p:cNvPr>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4.</a:t>
              </a:r>
            </a:p>
          </p:txBody>
        </p:sp>
        <p:sp>
          <p:nvSpPr>
            <p:cNvPr id="36" name="Rectangle 35">
              <a:extLst>
                <a:ext uri="{FF2B5EF4-FFF2-40B4-BE49-F238E27FC236}">
                  <a16:creationId xmlns:a16="http://schemas.microsoft.com/office/drawing/2014/main" id="{DB84D072-496B-414F-B781-0B73B9FD31E1}"/>
                </a:ext>
              </a:extLst>
            </p:cNvPr>
            <p:cNvSpPr/>
            <p:nvPr/>
          </p:nvSpPr>
          <p:spPr>
            <a:xfrm>
              <a:off x="512155" y="3237714"/>
              <a:ext cx="1928798" cy="430887"/>
            </a:xfrm>
            <a:prstGeom prst="rect">
              <a:avLst/>
            </a:prstGeom>
          </p:spPr>
          <p:txBody>
            <a:bodyPr wrap="none">
              <a:spAutoFit/>
            </a:bodyPr>
            <a:lstStyle/>
            <a:p>
              <a:r>
                <a:rPr lang="en-US" sz="2200" dirty="0"/>
                <a:t>do the </a:t>
              </a:r>
              <a:r>
                <a:rPr lang="en-US" sz="2200" dirty="0">
                  <a:solidFill>
                    <a:srgbClr val="00B050"/>
                  </a:solidFill>
                </a:rPr>
                <a:t>washing</a:t>
              </a:r>
            </a:p>
          </p:txBody>
        </p:sp>
      </p:grpSp>
      <p:grpSp>
        <p:nvGrpSpPr>
          <p:cNvPr id="37" name="Group 36">
            <a:extLst>
              <a:ext uri="{FF2B5EF4-FFF2-40B4-BE49-F238E27FC236}">
                <a16:creationId xmlns:a16="http://schemas.microsoft.com/office/drawing/2014/main" id="{BF38862E-420F-4C51-88A4-F97A93E18778}"/>
              </a:ext>
            </a:extLst>
          </p:cNvPr>
          <p:cNvGrpSpPr/>
          <p:nvPr/>
        </p:nvGrpSpPr>
        <p:grpSpPr>
          <a:xfrm>
            <a:off x="5759473" y="5997613"/>
            <a:ext cx="2079012" cy="461665"/>
            <a:chOff x="147074" y="3201753"/>
            <a:chExt cx="2079012" cy="461665"/>
          </a:xfrm>
        </p:grpSpPr>
        <p:sp>
          <p:nvSpPr>
            <p:cNvPr id="51" name="TextBox 50">
              <a:extLst>
                <a:ext uri="{FF2B5EF4-FFF2-40B4-BE49-F238E27FC236}">
                  <a16:creationId xmlns:a16="http://schemas.microsoft.com/office/drawing/2014/main" id="{392157E3-2506-4A8A-BF8A-D527F1326375}"/>
                </a:ext>
              </a:extLst>
            </p:cNvPr>
            <p:cNvSpPr txBox="1"/>
            <p:nvPr/>
          </p:nvSpPr>
          <p:spPr>
            <a:xfrm>
              <a:off x="147074" y="3201753"/>
              <a:ext cx="583894" cy="461665"/>
            </a:xfrm>
            <a:prstGeom prst="rect">
              <a:avLst/>
            </a:prstGeom>
            <a:noFill/>
          </p:spPr>
          <p:txBody>
            <a:bodyPr wrap="square" rtlCol="0">
              <a:spAutoFit/>
            </a:bodyPr>
            <a:lstStyle/>
            <a:p>
              <a:r>
                <a:rPr lang="en-US" sz="2400" b="1">
                  <a:solidFill>
                    <a:srgbClr val="0070C0"/>
                  </a:solidFill>
                </a:rPr>
                <a:t>5.</a:t>
              </a:r>
            </a:p>
          </p:txBody>
        </p:sp>
        <p:sp>
          <p:nvSpPr>
            <p:cNvPr id="52" name="Rectangle 51">
              <a:extLst>
                <a:ext uri="{FF2B5EF4-FFF2-40B4-BE49-F238E27FC236}">
                  <a16:creationId xmlns:a16="http://schemas.microsoft.com/office/drawing/2014/main" id="{B2A2FC9C-BF98-45F0-8976-7DCA018C2E83}"/>
                </a:ext>
              </a:extLst>
            </p:cNvPr>
            <p:cNvSpPr/>
            <p:nvPr/>
          </p:nvSpPr>
          <p:spPr>
            <a:xfrm>
              <a:off x="512155" y="3219815"/>
              <a:ext cx="1713931" cy="430887"/>
            </a:xfrm>
            <a:prstGeom prst="rect">
              <a:avLst/>
            </a:prstGeom>
          </p:spPr>
          <p:txBody>
            <a:bodyPr wrap="none">
              <a:spAutoFit/>
            </a:bodyPr>
            <a:lstStyle/>
            <a:p>
              <a:r>
                <a:rPr lang="en-US" sz="2200" dirty="0">
                  <a:solidFill>
                    <a:srgbClr val="00B050"/>
                  </a:solidFill>
                </a:rPr>
                <a:t>do</a:t>
              </a:r>
              <a:r>
                <a:rPr lang="en-US" sz="2200" dirty="0"/>
                <a:t> the dishes</a:t>
              </a:r>
            </a:p>
          </p:txBody>
        </p:sp>
      </p:gr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996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827313" y="169371"/>
            <a:ext cx="8212781" cy="492443"/>
          </a:xfrm>
          <a:prstGeom prst="rect">
            <a:avLst/>
          </a:prstGeom>
          <a:noFill/>
        </p:spPr>
        <p:txBody>
          <a:bodyPr wrap="square" rtlCol="0">
            <a:spAutoFit/>
          </a:bodyPr>
          <a:lstStyle/>
          <a:p>
            <a:r>
              <a:rPr lang="en-US" sz="2600" b="1" spc="-50">
                <a:effectLst>
                  <a:glow rad="88900">
                    <a:schemeClr val="bg1"/>
                  </a:glow>
                </a:effectLst>
                <a:latin typeface="Arial" panose="020B0604020202020204" pitchFamily="34" charset="0"/>
                <a:cs typeface="Arial" panose="020B0604020202020204" pitchFamily="34" charset="0"/>
              </a:rPr>
              <a:t>Fill the blanks with the verbs from the box.</a:t>
            </a:r>
          </a:p>
        </p:txBody>
      </p:sp>
      <p:sp>
        <p:nvSpPr>
          <p:cNvPr id="6" name="TextBox 5"/>
          <p:cNvSpPr txBox="1"/>
          <p:nvPr/>
        </p:nvSpPr>
        <p:spPr>
          <a:xfrm>
            <a:off x="852786" y="2511449"/>
            <a:ext cx="474830" cy="461665"/>
          </a:xfrm>
          <a:prstGeom prst="rect">
            <a:avLst/>
          </a:prstGeom>
          <a:noFill/>
        </p:spPr>
        <p:txBody>
          <a:bodyPr wrap="square" rtlCol="0">
            <a:spAutoFit/>
          </a:bodyPr>
          <a:lstStyle/>
          <a:p>
            <a:r>
              <a:rPr lang="en-US" sz="2400" b="1">
                <a:solidFill>
                  <a:srgbClr val="0070C0"/>
                </a:solidFill>
              </a:rPr>
              <a:t>1.</a:t>
            </a:r>
          </a:p>
        </p:txBody>
      </p:sp>
      <p:sp>
        <p:nvSpPr>
          <p:cNvPr id="9" name="TextBox 8"/>
          <p:cNvSpPr txBox="1"/>
          <p:nvPr/>
        </p:nvSpPr>
        <p:spPr>
          <a:xfrm>
            <a:off x="1327617" y="2504972"/>
            <a:ext cx="1688960" cy="461665"/>
          </a:xfrm>
          <a:prstGeom prst="rect">
            <a:avLst/>
          </a:prstGeom>
          <a:noFill/>
        </p:spPr>
        <p:txBody>
          <a:bodyPr wrap="square" rtlCol="0">
            <a:spAutoFit/>
          </a:bodyPr>
          <a:lstStyle/>
          <a:p>
            <a:r>
              <a:rPr lang="en-US" sz="2400" dirty="0"/>
              <a:t>Robots can</a:t>
            </a:r>
            <a:endParaRPr lang="en-US" sz="2400" b="1" dirty="0">
              <a:solidFill>
                <a:srgbClr val="0070C0"/>
              </a:solidFill>
            </a:endParaRPr>
          </a:p>
        </p:txBody>
      </p:sp>
      <p:sp>
        <p:nvSpPr>
          <p:cNvPr id="10" name="TextBox 9"/>
          <p:cNvSpPr txBox="1"/>
          <p:nvPr/>
        </p:nvSpPr>
        <p:spPr>
          <a:xfrm>
            <a:off x="852786" y="3183077"/>
            <a:ext cx="474830" cy="461665"/>
          </a:xfrm>
          <a:prstGeom prst="rect">
            <a:avLst/>
          </a:prstGeom>
          <a:noFill/>
        </p:spPr>
        <p:txBody>
          <a:bodyPr wrap="square" rtlCol="0">
            <a:spAutoFit/>
          </a:bodyPr>
          <a:lstStyle/>
          <a:p>
            <a:r>
              <a:rPr lang="en-US" sz="2400" b="1">
                <a:solidFill>
                  <a:srgbClr val="0070C0"/>
                </a:solidFill>
              </a:rPr>
              <a:t>2.</a:t>
            </a:r>
          </a:p>
        </p:txBody>
      </p:sp>
      <p:sp>
        <p:nvSpPr>
          <p:cNvPr id="11" name="TextBox 10"/>
          <p:cNvSpPr txBox="1"/>
          <p:nvPr/>
        </p:nvSpPr>
        <p:spPr>
          <a:xfrm>
            <a:off x="855578" y="4240854"/>
            <a:ext cx="474830" cy="461665"/>
          </a:xfrm>
          <a:prstGeom prst="rect">
            <a:avLst/>
          </a:prstGeom>
          <a:noFill/>
        </p:spPr>
        <p:txBody>
          <a:bodyPr wrap="square" rtlCol="0">
            <a:spAutoFit/>
          </a:bodyPr>
          <a:lstStyle/>
          <a:p>
            <a:r>
              <a:rPr lang="en-US" sz="2400" b="1">
                <a:solidFill>
                  <a:srgbClr val="0070C0"/>
                </a:solidFill>
              </a:rPr>
              <a:t>3.</a:t>
            </a:r>
          </a:p>
        </p:txBody>
      </p:sp>
      <p:sp>
        <p:nvSpPr>
          <p:cNvPr id="12" name="TextBox 11"/>
          <p:cNvSpPr txBox="1"/>
          <p:nvPr/>
        </p:nvSpPr>
        <p:spPr>
          <a:xfrm>
            <a:off x="1330408" y="4232201"/>
            <a:ext cx="1466000" cy="461665"/>
          </a:xfrm>
          <a:prstGeom prst="rect">
            <a:avLst/>
          </a:prstGeom>
          <a:noFill/>
        </p:spPr>
        <p:txBody>
          <a:bodyPr wrap="square" rtlCol="0">
            <a:spAutoFit/>
          </a:bodyPr>
          <a:lstStyle/>
          <a:p>
            <a:r>
              <a:rPr lang="en-US" sz="2400" dirty="0"/>
              <a:t>Can you</a:t>
            </a:r>
          </a:p>
        </p:txBody>
      </p:sp>
      <p:sp>
        <p:nvSpPr>
          <p:cNvPr id="13" name="TextBox 12"/>
          <p:cNvSpPr txBox="1"/>
          <p:nvPr/>
        </p:nvSpPr>
        <p:spPr>
          <a:xfrm>
            <a:off x="1327618" y="3191730"/>
            <a:ext cx="7068240" cy="483850"/>
          </a:xfrm>
          <a:prstGeom prst="rect">
            <a:avLst/>
          </a:prstGeom>
          <a:noFill/>
        </p:spPr>
        <p:txBody>
          <a:bodyPr wrap="square" rtlCol="0">
            <a:spAutoFit/>
          </a:bodyPr>
          <a:lstStyle/>
          <a:p>
            <a:pPr>
              <a:lnSpc>
                <a:spcPct val="112000"/>
              </a:lnSpc>
            </a:pPr>
            <a:r>
              <a:rPr lang="en-US" sz="2400" dirty="0"/>
              <a:t>We rarely go to restaurants because my father can</a:t>
            </a:r>
          </a:p>
        </p:txBody>
      </p:sp>
      <p:sp>
        <p:nvSpPr>
          <p:cNvPr id="14" name="TextBox 13"/>
          <p:cNvSpPr txBox="1"/>
          <p:nvPr/>
        </p:nvSpPr>
        <p:spPr>
          <a:xfrm>
            <a:off x="852786" y="4908568"/>
            <a:ext cx="474830" cy="461665"/>
          </a:xfrm>
          <a:prstGeom prst="rect">
            <a:avLst/>
          </a:prstGeom>
          <a:noFill/>
        </p:spPr>
        <p:txBody>
          <a:bodyPr wrap="square" rtlCol="0">
            <a:spAutoFit/>
          </a:bodyPr>
          <a:lstStyle/>
          <a:p>
            <a:r>
              <a:rPr lang="en-US" sz="2400" b="1">
                <a:solidFill>
                  <a:srgbClr val="0070C0"/>
                </a:solidFill>
              </a:rPr>
              <a:t>4.</a:t>
            </a:r>
          </a:p>
        </p:txBody>
      </p:sp>
      <p:sp>
        <p:nvSpPr>
          <p:cNvPr id="15" name="TextBox 14"/>
          <p:cNvSpPr txBox="1"/>
          <p:nvPr/>
        </p:nvSpPr>
        <p:spPr>
          <a:xfrm>
            <a:off x="1327617" y="4902091"/>
            <a:ext cx="1754948" cy="461665"/>
          </a:xfrm>
          <a:prstGeom prst="rect">
            <a:avLst/>
          </a:prstGeom>
          <a:noFill/>
        </p:spPr>
        <p:txBody>
          <a:bodyPr wrap="square" rtlCol="0">
            <a:spAutoFit/>
          </a:bodyPr>
          <a:lstStyle/>
          <a:p>
            <a:r>
              <a:rPr lang="en-US" sz="2400" dirty="0"/>
              <a:t>Can robots</a:t>
            </a:r>
          </a:p>
        </p:txBody>
      </p:sp>
      <p:sp>
        <p:nvSpPr>
          <p:cNvPr id="16" name="TextBox 15"/>
          <p:cNvSpPr txBox="1"/>
          <p:nvPr/>
        </p:nvSpPr>
        <p:spPr>
          <a:xfrm>
            <a:off x="852786" y="5580197"/>
            <a:ext cx="474830" cy="461665"/>
          </a:xfrm>
          <a:prstGeom prst="rect">
            <a:avLst/>
          </a:prstGeom>
          <a:noFill/>
        </p:spPr>
        <p:txBody>
          <a:bodyPr wrap="square" rtlCol="0">
            <a:spAutoFit/>
          </a:bodyPr>
          <a:lstStyle/>
          <a:p>
            <a:r>
              <a:rPr lang="en-US" sz="2400" b="1">
                <a:solidFill>
                  <a:srgbClr val="0070C0"/>
                </a:solidFill>
              </a:rPr>
              <a:t>5.</a:t>
            </a:r>
          </a:p>
        </p:txBody>
      </p:sp>
      <p:sp>
        <p:nvSpPr>
          <p:cNvPr id="17" name="TextBox 16"/>
          <p:cNvSpPr txBox="1"/>
          <p:nvPr/>
        </p:nvSpPr>
        <p:spPr>
          <a:xfrm>
            <a:off x="1327617" y="5588850"/>
            <a:ext cx="6870813" cy="830997"/>
          </a:xfrm>
          <a:prstGeom prst="rect">
            <a:avLst/>
          </a:prstGeom>
          <a:noFill/>
        </p:spPr>
        <p:txBody>
          <a:bodyPr wrap="square" rtlCol="0">
            <a:spAutoFit/>
          </a:bodyPr>
          <a:lstStyle/>
          <a:p>
            <a:r>
              <a:rPr lang="en-US" sz="2400" dirty="0"/>
              <a:t>My father and I </a:t>
            </a:r>
          </a:p>
          <a:p>
            <a:r>
              <a:rPr lang="en-US" sz="2400" dirty="0"/>
              <a:t>every morning.</a:t>
            </a:r>
          </a:p>
        </p:txBody>
      </p:sp>
      <p:sp>
        <p:nvSpPr>
          <p:cNvPr id="18" name="Rounded Rectangle 17"/>
          <p:cNvSpPr/>
          <p:nvPr/>
        </p:nvSpPr>
        <p:spPr>
          <a:xfrm>
            <a:off x="665018" y="1330036"/>
            <a:ext cx="7772400" cy="743544"/>
          </a:xfrm>
          <a:prstGeom prst="roundRect">
            <a:avLst/>
          </a:prstGeom>
          <a:solidFill>
            <a:srgbClr val="C4E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7178" y="1473276"/>
            <a:ext cx="1177261" cy="461665"/>
          </a:xfrm>
          <a:prstGeom prst="rect">
            <a:avLst/>
          </a:prstGeom>
          <a:noFill/>
        </p:spPr>
        <p:txBody>
          <a:bodyPr wrap="square" rtlCol="0">
            <a:spAutoFit/>
          </a:bodyPr>
          <a:lstStyle/>
          <a:p>
            <a:r>
              <a:rPr lang="en-US" sz="2400"/>
              <a:t>water</a:t>
            </a:r>
          </a:p>
        </p:txBody>
      </p:sp>
      <p:sp>
        <p:nvSpPr>
          <p:cNvPr id="20" name="TextBox 19"/>
          <p:cNvSpPr txBox="1"/>
          <p:nvPr/>
        </p:nvSpPr>
        <p:spPr>
          <a:xfrm>
            <a:off x="2473039" y="1473276"/>
            <a:ext cx="1177261" cy="461665"/>
          </a:xfrm>
          <a:prstGeom prst="rect">
            <a:avLst/>
          </a:prstGeom>
          <a:noFill/>
        </p:spPr>
        <p:txBody>
          <a:bodyPr wrap="square" rtlCol="0">
            <a:spAutoFit/>
          </a:bodyPr>
          <a:lstStyle/>
          <a:p>
            <a:r>
              <a:rPr lang="en-US" sz="2400"/>
              <a:t>make</a:t>
            </a:r>
          </a:p>
        </p:txBody>
      </p:sp>
      <p:sp>
        <p:nvSpPr>
          <p:cNvPr id="21" name="TextBox 20"/>
          <p:cNvSpPr txBox="1"/>
          <p:nvPr/>
        </p:nvSpPr>
        <p:spPr>
          <a:xfrm>
            <a:off x="3930857" y="1473276"/>
            <a:ext cx="1177261" cy="461665"/>
          </a:xfrm>
          <a:prstGeom prst="rect">
            <a:avLst/>
          </a:prstGeom>
          <a:noFill/>
        </p:spPr>
        <p:txBody>
          <a:bodyPr wrap="square" rtlCol="0">
            <a:spAutoFit/>
          </a:bodyPr>
          <a:lstStyle/>
          <a:p>
            <a:r>
              <a:rPr lang="en-US" sz="2400"/>
              <a:t>repair</a:t>
            </a:r>
          </a:p>
        </p:txBody>
      </p:sp>
      <p:sp>
        <p:nvSpPr>
          <p:cNvPr id="22" name="TextBox 21"/>
          <p:cNvSpPr txBox="1"/>
          <p:nvPr/>
        </p:nvSpPr>
        <p:spPr>
          <a:xfrm>
            <a:off x="5212028" y="1473276"/>
            <a:ext cx="1177261" cy="461665"/>
          </a:xfrm>
          <a:prstGeom prst="rect">
            <a:avLst/>
          </a:prstGeom>
          <a:noFill/>
        </p:spPr>
        <p:txBody>
          <a:bodyPr wrap="square" rtlCol="0">
            <a:spAutoFit/>
          </a:bodyPr>
          <a:lstStyle/>
          <a:p>
            <a:r>
              <a:rPr lang="en-US" sz="2400"/>
              <a:t>work</a:t>
            </a:r>
          </a:p>
        </p:txBody>
      </p:sp>
      <p:sp>
        <p:nvSpPr>
          <p:cNvPr id="23" name="TextBox 22"/>
          <p:cNvSpPr txBox="1"/>
          <p:nvPr/>
        </p:nvSpPr>
        <p:spPr>
          <a:xfrm>
            <a:off x="6555545" y="1473276"/>
            <a:ext cx="1788354" cy="461665"/>
          </a:xfrm>
          <a:prstGeom prst="rect">
            <a:avLst/>
          </a:prstGeom>
          <a:noFill/>
        </p:spPr>
        <p:txBody>
          <a:bodyPr wrap="square" rtlCol="0">
            <a:spAutoFit/>
          </a:bodyPr>
          <a:lstStyle/>
          <a:p>
            <a:r>
              <a:rPr lang="en-US" sz="2400" dirty="0"/>
              <a:t>understand</a:t>
            </a:r>
          </a:p>
        </p:txBody>
      </p:sp>
      <p:sp>
        <p:nvSpPr>
          <p:cNvPr id="24" name="TextBox 23">
            <a:extLst>
              <a:ext uri="{FF2B5EF4-FFF2-40B4-BE49-F238E27FC236}">
                <a16:creationId xmlns:a16="http://schemas.microsoft.com/office/drawing/2014/main" id="{096A7663-1426-4E7D-AE99-C182124638D8}"/>
              </a:ext>
            </a:extLst>
          </p:cNvPr>
          <p:cNvSpPr txBox="1"/>
          <p:nvPr/>
        </p:nvSpPr>
        <p:spPr>
          <a:xfrm>
            <a:off x="2796409" y="2511448"/>
            <a:ext cx="4831237" cy="461665"/>
          </a:xfrm>
          <a:prstGeom prst="rect">
            <a:avLst/>
          </a:prstGeom>
          <a:noFill/>
        </p:spPr>
        <p:txBody>
          <a:bodyPr wrap="square">
            <a:spAutoFit/>
          </a:bodyPr>
          <a:lstStyle/>
          <a:p>
            <a:r>
              <a:rPr lang="en-US" sz="2400" dirty="0"/>
              <a:t>_______ as guards when we’re away.</a:t>
            </a:r>
          </a:p>
        </p:txBody>
      </p:sp>
      <p:sp>
        <p:nvSpPr>
          <p:cNvPr id="25" name="TextBox 24">
            <a:extLst>
              <a:ext uri="{FF2B5EF4-FFF2-40B4-BE49-F238E27FC236}">
                <a16:creationId xmlns:a16="http://schemas.microsoft.com/office/drawing/2014/main" id="{22F66176-B0A8-44F5-93B1-2DE3562ABF9B}"/>
              </a:ext>
            </a:extLst>
          </p:cNvPr>
          <p:cNvSpPr txBox="1"/>
          <p:nvPr/>
        </p:nvSpPr>
        <p:spPr>
          <a:xfrm>
            <a:off x="2796408" y="2503330"/>
            <a:ext cx="4831237" cy="461665"/>
          </a:xfrm>
          <a:prstGeom prst="rect">
            <a:avLst/>
          </a:prstGeom>
          <a:noFill/>
        </p:spPr>
        <p:txBody>
          <a:bodyPr wrap="square">
            <a:spAutoFit/>
          </a:bodyPr>
          <a:lstStyle/>
          <a:p>
            <a:r>
              <a:rPr lang="en-US" sz="2400" dirty="0">
                <a:solidFill>
                  <a:srgbClr val="00B050"/>
                </a:solidFill>
              </a:rPr>
              <a:t>work</a:t>
            </a:r>
            <a:r>
              <a:rPr lang="en-US" sz="2400" dirty="0"/>
              <a:t> as guards when we’re away.</a:t>
            </a:r>
          </a:p>
        </p:txBody>
      </p:sp>
      <p:sp>
        <p:nvSpPr>
          <p:cNvPr id="26" name="TextBox 25">
            <a:extLst>
              <a:ext uri="{FF2B5EF4-FFF2-40B4-BE49-F238E27FC236}">
                <a16:creationId xmlns:a16="http://schemas.microsoft.com/office/drawing/2014/main" id="{F81B011A-33A9-4228-ADAC-7065BA3B80D6}"/>
              </a:ext>
            </a:extLst>
          </p:cNvPr>
          <p:cNvSpPr txBox="1"/>
          <p:nvPr/>
        </p:nvSpPr>
        <p:spPr>
          <a:xfrm>
            <a:off x="1364300" y="3653640"/>
            <a:ext cx="4572000" cy="461665"/>
          </a:xfrm>
          <a:prstGeom prst="rect">
            <a:avLst/>
          </a:prstGeom>
          <a:noFill/>
        </p:spPr>
        <p:txBody>
          <a:bodyPr wrap="square">
            <a:spAutoFit/>
          </a:bodyPr>
          <a:lstStyle/>
          <a:p>
            <a:r>
              <a:rPr lang="en-US" sz="2400" dirty="0"/>
              <a:t>_______ delicious meals at home.</a:t>
            </a:r>
          </a:p>
        </p:txBody>
      </p:sp>
      <p:sp>
        <p:nvSpPr>
          <p:cNvPr id="27" name="TextBox 26">
            <a:extLst>
              <a:ext uri="{FF2B5EF4-FFF2-40B4-BE49-F238E27FC236}">
                <a16:creationId xmlns:a16="http://schemas.microsoft.com/office/drawing/2014/main" id="{979FD31F-4224-4F5B-B5E4-EB6832059484}"/>
              </a:ext>
            </a:extLst>
          </p:cNvPr>
          <p:cNvSpPr txBox="1"/>
          <p:nvPr/>
        </p:nvSpPr>
        <p:spPr>
          <a:xfrm>
            <a:off x="1327616" y="3653640"/>
            <a:ext cx="4572000" cy="461665"/>
          </a:xfrm>
          <a:prstGeom prst="rect">
            <a:avLst/>
          </a:prstGeom>
          <a:noFill/>
        </p:spPr>
        <p:txBody>
          <a:bodyPr wrap="square">
            <a:spAutoFit/>
          </a:bodyPr>
          <a:lstStyle/>
          <a:p>
            <a:r>
              <a:rPr lang="en-US" sz="2400" dirty="0">
                <a:solidFill>
                  <a:srgbClr val="00B050"/>
                </a:solidFill>
              </a:rPr>
              <a:t>make</a:t>
            </a:r>
            <a:r>
              <a:rPr lang="en-US" sz="2400" dirty="0"/>
              <a:t> delicious meals at home.</a:t>
            </a:r>
          </a:p>
        </p:txBody>
      </p:sp>
      <p:sp>
        <p:nvSpPr>
          <p:cNvPr id="28" name="TextBox 27">
            <a:extLst>
              <a:ext uri="{FF2B5EF4-FFF2-40B4-BE49-F238E27FC236}">
                <a16:creationId xmlns:a16="http://schemas.microsoft.com/office/drawing/2014/main" id="{C5EF00EE-503A-4902-8228-DDB561120CC9}"/>
              </a:ext>
            </a:extLst>
          </p:cNvPr>
          <p:cNvSpPr txBox="1"/>
          <p:nvPr/>
        </p:nvSpPr>
        <p:spPr>
          <a:xfrm>
            <a:off x="2370841" y="4239153"/>
            <a:ext cx="3565459" cy="461665"/>
          </a:xfrm>
          <a:prstGeom prst="rect">
            <a:avLst/>
          </a:prstGeom>
          <a:noFill/>
        </p:spPr>
        <p:txBody>
          <a:bodyPr wrap="square">
            <a:spAutoFit/>
          </a:bodyPr>
          <a:lstStyle/>
          <a:p>
            <a:r>
              <a:rPr lang="en-US" sz="2400" dirty="0"/>
              <a:t>_______ my broken clock?</a:t>
            </a:r>
          </a:p>
        </p:txBody>
      </p:sp>
      <p:sp>
        <p:nvSpPr>
          <p:cNvPr id="29" name="TextBox 28">
            <a:extLst>
              <a:ext uri="{FF2B5EF4-FFF2-40B4-BE49-F238E27FC236}">
                <a16:creationId xmlns:a16="http://schemas.microsoft.com/office/drawing/2014/main" id="{2A9752F8-DE90-4F57-923B-F13E72764308}"/>
              </a:ext>
            </a:extLst>
          </p:cNvPr>
          <p:cNvSpPr txBox="1"/>
          <p:nvPr/>
        </p:nvSpPr>
        <p:spPr>
          <a:xfrm>
            <a:off x="2417976" y="4246105"/>
            <a:ext cx="3565459" cy="461665"/>
          </a:xfrm>
          <a:prstGeom prst="rect">
            <a:avLst/>
          </a:prstGeom>
          <a:noFill/>
        </p:spPr>
        <p:txBody>
          <a:bodyPr wrap="square">
            <a:spAutoFit/>
          </a:bodyPr>
          <a:lstStyle/>
          <a:p>
            <a:r>
              <a:rPr lang="en-US" sz="2400" dirty="0">
                <a:solidFill>
                  <a:srgbClr val="00B050"/>
                </a:solidFill>
              </a:rPr>
              <a:t>repair</a:t>
            </a:r>
            <a:r>
              <a:rPr lang="en-US" sz="2400" dirty="0"/>
              <a:t> my broken clock?</a:t>
            </a:r>
          </a:p>
        </p:txBody>
      </p:sp>
      <p:sp>
        <p:nvSpPr>
          <p:cNvPr id="31" name="TextBox 30">
            <a:extLst>
              <a:ext uri="{FF2B5EF4-FFF2-40B4-BE49-F238E27FC236}">
                <a16:creationId xmlns:a16="http://schemas.microsoft.com/office/drawing/2014/main" id="{E91645D4-079C-410E-9321-BAC6E7326A97}"/>
              </a:ext>
            </a:extLst>
          </p:cNvPr>
          <p:cNvSpPr txBox="1"/>
          <p:nvPr/>
        </p:nvSpPr>
        <p:spPr>
          <a:xfrm>
            <a:off x="2718408" y="4914852"/>
            <a:ext cx="3181208" cy="461665"/>
          </a:xfrm>
          <a:prstGeom prst="rect">
            <a:avLst/>
          </a:prstGeom>
          <a:noFill/>
        </p:spPr>
        <p:txBody>
          <a:bodyPr wrap="square">
            <a:spAutoFit/>
          </a:bodyPr>
          <a:lstStyle/>
          <a:p>
            <a:r>
              <a:rPr lang="en-US" sz="2400" dirty="0"/>
              <a:t>_______ our feelings?</a:t>
            </a:r>
          </a:p>
        </p:txBody>
      </p:sp>
      <p:sp>
        <p:nvSpPr>
          <p:cNvPr id="32" name="TextBox 31">
            <a:extLst>
              <a:ext uri="{FF2B5EF4-FFF2-40B4-BE49-F238E27FC236}">
                <a16:creationId xmlns:a16="http://schemas.microsoft.com/office/drawing/2014/main" id="{635F8C67-25C9-4F6A-BDF4-BE9BE1C3E7E1}"/>
              </a:ext>
            </a:extLst>
          </p:cNvPr>
          <p:cNvSpPr txBox="1"/>
          <p:nvPr/>
        </p:nvSpPr>
        <p:spPr>
          <a:xfrm>
            <a:off x="2718407" y="4902090"/>
            <a:ext cx="3436898" cy="461665"/>
          </a:xfrm>
          <a:prstGeom prst="rect">
            <a:avLst/>
          </a:prstGeom>
          <a:noFill/>
        </p:spPr>
        <p:txBody>
          <a:bodyPr wrap="square">
            <a:spAutoFit/>
          </a:bodyPr>
          <a:lstStyle/>
          <a:p>
            <a:r>
              <a:rPr lang="en-US" sz="2400" dirty="0">
                <a:solidFill>
                  <a:srgbClr val="00B050"/>
                </a:solidFill>
              </a:rPr>
              <a:t>understand</a:t>
            </a:r>
            <a:r>
              <a:rPr lang="en-US" sz="2400" dirty="0"/>
              <a:t> our feelings?</a:t>
            </a:r>
          </a:p>
        </p:txBody>
      </p:sp>
      <p:sp>
        <p:nvSpPr>
          <p:cNvPr id="34" name="TextBox 33">
            <a:extLst>
              <a:ext uri="{FF2B5EF4-FFF2-40B4-BE49-F238E27FC236}">
                <a16:creationId xmlns:a16="http://schemas.microsoft.com/office/drawing/2014/main" id="{D56D3E05-43A6-4878-8B4D-ECB7BDA1D62B}"/>
              </a:ext>
            </a:extLst>
          </p:cNvPr>
          <p:cNvSpPr txBox="1"/>
          <p:nvPr/>
        </p:nvSpPr>
        <p:spPr>
          <a:xfrm>
            <a:off x="3300945" y="5577722"/>
            <a:ext cx="4572000" cy="461665"/>
          </a:xfrm>
          <a:prstGeom prst="rect">
            <a:avLst/>
          </a:prstGeom>
          <a:noFill/>
        </p:spPr>
        <p:txBody>
          <a:bodyPr wrap="square">
            <a:spAutoFit/>
          </a:bodyPr>
          <a:lstStyle/>
          <a:p>
            <a:r>
              <a:rPr lang="en-US" sz="2400" dirty="0"/>
              <a:t>_______ the plants in our garden </a:t>
            </a:r>
          </a:p>
        </p:txBody>
      </p:sp>
      <p:sp>
        <p:nvSpPr>
          <p:cNvPr id="35" name="TextBox 34">
            <a:extLst>
              <a:ext uri="{FF2B5EF4-FFF2-40B4-BE49-F238E27FC236}">
                <a16:creationId xmlns:a16="http://schemas.microsoft.com/office/drawing/2014/main" id="{7857BB7C-3225-4CB0-9BAA-06F18B4AF31E}"/>
              </a:ext>
            </a:extLst>
          </p:cNvPr>
          <p:cNvSpPr txBox="1"/>
          <p:nvPr/>
        </p:nvSpPr>
        <p:spPr>
          <a:xfrm>
            <a:off x="3332341" y="5589918"/>
            <a:ext cx="4572000" cy="461665"/>
          </a:xfrm>
          <a:prstGeom prst="rect">
            <a:avLst/>
          </a:prstGeom>
          <a:noFill/>
        </p:spPr>
        <p:txBody>
          <a:bodyPr wrap="square">
            <a:spAutoFit/>
          </a:bodyPr>
          <a:lstStyle/>
          <a:p>
            <a:r>
              <a:rPr lang="en-US" sz="2400" dirty="0">
                <a:solidFill>
                  <a:srgbClr val="00B050"/>
                </a:solidFill>
              </a:rPr>
              <a:t>water</a:t>
            </a:r>
            <a:r>
              <a:rPr lang="en-US" sz="2400" dirty="0"/>
              <a:t> the plants in our garden </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9" presetClass="emph" presetSubtype="0" grpId="0" nodeType="withEffect">
                                  <p:stCondLst>
                                    <p:cond delay="0"/>
                                  </p:stCondLst>
                                  <p:childTnLst>
                                    <p:set>
                                      <p:cBhvr>
                                        <p:cTn id="10" dur="indefinite"/>
                                        <p:tgtEl>
                                          <p:spTgt spid="22"/>
                                        </p:tgtEl>
                                        <p:attrNameLst>
                                          <p:attrName>style.opacity</p:attrName>
                                        </p:attrNameLst>
                                      </p:cBhvr>
                                      <p:to>
                                        <p:strVal val="0.2"/>
                                      </p:to>
                                    </p:set>
                                    <p:animEffect filter="image" prLst="opacity: 0.2">
                                      <p:cBhvr rctx="IE">
                                        <p:cTn id="11" dur="indefinite"/>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9" presetClass="emph" presetSubtype="0" grpId="0" nodeType="withEffect">
                                  <p:stCondLst>
                                    <p:cond delay="0"/>
                                  </p:stCondLst>
                                  <p:childTnLst>
                                    <p:set>
                                      <p:cBhvr>
                                        <p:cTn id="19" dur="indefinite"/>
                                        <p:tgtEl>
                                          <p:spTgt spid="20"/>
                                        </p:tgtEl>
                                        <p:attrNameLst>
                                          <p:attrName>style.opacity</p:attrName>
                                        </p:attrNameLst>
                                      </p:cBhvr>
                                      <p:to>
                                        <p:strVal val="0.2"/>
                                      </p:to>
                                    </p:set>
                                    <p:animEffect filter="image" prLst="opacity: 0.2">
                                      <p:cBhvr rctx="IE">
                                        <p:cTn id="20" dur="indefinite"/>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9" presetClass="emph" presetSubtype="0" grpId="0" nodeType="withEffect">
                                  <p:stCondLst>
                                    <p:cond delay="0"/>
                                  </p:stCondLst>
                                  <p:childTnLst>
                                    <p:set>
                                      <p:cBhvr>
                                        <p:cTn id="28" dur="indefinite"/>
                                        <p:tgtEl>
                                          <p:spTgt spid="21"/>
                                        </p:tgtEl>
                                        <p:attrNameLst>
                                          <p:attrName>style.opacity</p:attrName>
                                        </p:attrNameLst>
                                      </p:cBhvr>
                                      <p:to>
                                        <p:strVal val="0.2"/>
                                      </p:to>
                                    </p:set>
                                    <p:animEffect filter="image" prLst="opacity: 0.2">
                                      <p:cBhvr rctx="IE">
                                        <p:cTn id="29" dur="indefinite"/>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par>
                                <p:cTn id="36" presetID="9" presetClass="emph" presetSubtype="0" grpId="0" nodeType="withEffect">
                                  <p:stCondLst>
                                    <p:cond delay="0"/>
                                  </p:stCondLst>
                                  <p:childTnLst>
                                    <p:set>
                                      <p:cBhvr>
                                        <p:cTn id="37" dur="indefinite"/>
                                        <p:tgtEl>
                                          <p:spTgt spid="23"/>
                                        </p:tgtEl>
                                        <p:attrNameLst>
                                          <p:attrName>style.opacity</p:attrName>
                                        </p:attrNameLst>
                                      </p:cBhvr>
                                      <p:to>
                                        <p:strVal val="0.2"/>
                                      </p:to>
                                    </p:set>
                                    <p:animEffect filter="image" prLst="opacity: 0.2">
                                      <p:cBhvr rctx="IE">
                                        <p:cTn id="38" dur="indefinite"/>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9" presetClass="emph" presetSubtype="0" grpId="0" nodeType="withEffect">
                                  <p:stCondLst>
                                    <p:cond delay="0"/>
                                  </p:stCondLst>
                                  <p:childTnLst>
                                    <p:set>
                                      <p:cBhvr>
                                        <p:cTn id="46" dur="indefinite"/>
                                        <p:tgtEl>
                                          <p:spTgt spid="19"/>
                                        </p:tgtEl>
                                        <p:attrNameLst>
                                          <p:attrName>style.opacity</p:attrName>
                                        </p:attrNameLst>
                                      </p:cBhvr>
                                      <p:to>
                                        <p:strVal val="0.2"/>
                                      </p:to>
                                    </p:set>
                                    <p:animEffect filter="image" prLst="opacity: 0.2">
                                      <p:cBhvr rctx="IE">
                                        <p:cTn id="47"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1" grpId="0"/>
      <p:bldP spid="32"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73874"/>
            <a:ext cx="4824776" cy="1717040"/>
            <a:chOff x="2094743" y="1826837"/>
            <a:chExt cx="4824776" cy="1717040"/>
          </a:xfrm>
        </p:grpSpPr>
        <p:grpSp>
          <p:nvGrpSpPr>
            <p:cNvPr id="12" name="Group 11"/>
            <p:cNvGrpSpPr/>
            <p:nvPr/>
          </p:nvGrpSpPr>
          <p:grpSpPr>
            <a:xfrm>
              <a:off x="2094743" y="1826837"/>
              <a:ext cx="4824776" cy="777611"/>
              <a:chOff x="2100847" y="1826837"/>
              <a:chExt cx="4824776"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000" y="1829932"/>
                <a:ext cx="3916623" cy="7329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Grammar</a:t>
              </a:r>
            </a:p>
          </p:txBody>
        </p:sp>
      </p:grpSp>
    </p:spTree>
    <p:extLst>
      <p:ext uri="{BB962C8B-B14F-4D97-AF65-F5344CB8AC3E}">
        <p14:creationId xmlns:p14="http://schemas.microsoft.com/office/powerpoint/2010/main" val="3096243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5768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07403" y="53937"/>
            <a:ext cx="7647688" cy="892552"/>
          </a:xfrm>
          <a:prstGeom prst="rect">
            <a:avLst/>
          </a:prstGeom>
          <a:noFill/>
        </p:spPr>
        <p:txBody>
          <a:bodyPr wrap="square" rtlCol="0">
            <a:spAutoFit/>
          </a:bodyPr>
          <a:lstStyle>
            <a:defPPr>
              <a:defRPr lang="en-US"/>
            </a:defPPr>
            <a:lvl1pPr algn="just">
              <a:defRPr sz="2500" b="1" spc="-50">
                <a:effectLst>
                  <a:glow rad="88900">
                    <a:schemeClr val="bg1"/>
                  </a:glow>
                </a:effectLst>
                <a:latin typeface="Arial" panose="020B0604020202020204" pitchFamily="34" charset="0"/>
                <a:cs typeface="Arial" panose="020B0604020202020204" pitchFamily="34" charset="0"/>
              </a:defRPr>
            </a:lvl1pPr>
          </a:lstStyle>
          <a:p>
            <a:pPr algn="l"/>
            <a:r>
              <a:rPr lang="en-US" sz="2600"/>
              <a:t>Use the correct form of the adjectives in brackets to complete the paragraph.</a:t>
            </a:r>
          </a:p>
        </p:txBody>
      </p:sp>
      <p:sp>
        <p:nvSpPr>
          <p:cNvPr id="16" name="TextBox 15"/>
          <p:cNvSpPr txBox="1"/>
          <p:nvPr/>
        </p:nvSpPr>
        <p:spPr>
          <a:xfrm>
            <a:off x="630747" y="1758888"/>
            <a:ext cx="8000999" cy="4467057"/>
          </a:xfrm>
          <a:prstGeom prst="rect">
            <a:avLst/>
          </a:prstGeom>
          <a:noFill/>
        </p:spPr>
        <p:txBody>
          <a:bodyPr wrap="square" rtlCol="0">
            <a:spAutoFit/>
          </a:bodyPr>
          <a:lstStyle/>
          <a:p>
            <a:pPr>
              <a:lnSpc>
                <a:spcPct val="150000"/>
              </a:lnSpc>
            </a:pPr>
            <a:r>
              <a:rPr lang="en-US" sz="2400" dirty="0"/>
              <a:t>Welcome to our company. We’ve made the (1. smart)         robot in the world. It’s the (2. small)                  and the (3. light)            </a:t>
            </a:r>
          </a:p>
          <a:p>
            <a:pPr>
              <a:lnSpc>
                <a:spcPct val="150000"/>
              </a:lnSpc>
            </a:pPr>
            <a:r>
              <a:rPr lang="en-US" sz="2400" dirty="0"/>
              <a:t>                we’ve made but it can do many things in your house. It can even ﬂy to clean the ceilings. It can teach children all school subjects. It’s also the (4. strong)                    in our lab because it can move more than 200 kg. It’s not difficult to own a robot like this because it’s one of the (5. cheap)                   robots in the world.</a:t>
            </a:r>
          </a:p>
        </p:txBody>
      </p:sp>
      <p:sp>
        <p:nvSpPr>
          <p:cNvPr id="17" name="Rounded Rectangle 16"/>
          <p:cNvSpPr/>
          <p:nvPr/>
        </p:nvSpPr>
        <p:spPr>
          <a:xfrm>
            <a:off x="405245" y="1351972"/>
            <a:ext cx="8323118" cy="5278582"/>
          </a:xfrm>
          <a:prstGeom prst="roundRect">
            <a:avLst/>
          </a:prstGeom>
          <a:noFill/>
          <a:ln w="38100">
            <a:solidFill>
              <a:srgbClr val="0F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29A61BC4-8E28-4D90-8E0B-2E36C81D5348}"/>
              </a:ext>
            </a:extLst>
          </p:cNvPr>
          <p:cNvCxnSpPr/>
          <p:nvPr/>
        </p:nvCxnSpPr>
        <p:spPr>
          <a:xfrm>
            <a:off x="7416800" y="2253673"/>
            <a:ext cx="10382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880B49-A68C-40DA-8389-98148DB4DB64}"/>
              </a:ext>
            </a:extLst>
          </p:cNvPr>
          <p:cNvCxnSpPr/>
          <p:nvPr/>
        </p:nvCxnSpPr>
        <p:spPr>
          <a:xfrm>
            <a:off x="5237018" y="2798618"/>
            <a:ext cx="10382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53AF2B-EE6C-4203-8BD9-427B570ADC98}"/>
              </a:ext>
            </a:extLst>
          </p:cNvPr>
          <p:cNvCxnSpPr/>
          <p:nvPr/>
        </p:nvCxnSpPr>
        <p:spPr>
          <a:xfrm>
            <a:off x="720436" y="3343564"/>
            <a:ext cx="10382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05F3AE-8F69-43BF-8638-A1ED8663DD11}"/>
              </a:ext>
            </a:extLst>
          </p:cNvPr>
          <p:cNvCxnSpPr/>
          <p:nvPr/>
        </p:nvCxnSpPr>
        <p:spPr>
          <a:xfrm>
            <a:off x="5615711" y="4442692"/>
            <a:ext cx="1097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7AE955-8234-4345-B091-35C8547629C4}"/>
              </a:ext>
            </a:extLst>
          </p:cNvPr>
          <p:cNvCxnSpPr/>
          <p:nvPr/>
        </p:nvCxnSpPr>
        <p:spPr>
          <a:xfrm>
            <a:off x="6897654" y="5532583"/>
            <a:ext cx="10382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FF7F396-712D-40AE-9570-947221EDD1DB}"/>
              </a:ext>
            </a:extLst>
          </p:cNvPr>
          <p:cNvSpPr txBox="1"/>
          <p:nvPr/>
        </p:nvSpPr>
        <p:spPr>
          <a:xfrm>
            <a:off x="7310581" y="1888898"/>
            <a:ext cx="1417782" cy="461665"/>
          </a:xfrm>
          <a:prstGeom prst="rect">
            <a:avLst/>
          </a:prstGeom>
          <a:noFill/>
        </p:spPr>
        <p:txBody>
          <a:bodyPr wrap="square">
            <a:spAutoFit/>
          </a:bodyPr>
          <a:lstStyle/>
          <a:p>
            <a:r>
              <a:rPr lang="en-US" sz="2400" dirty="0">
                <a:solidFill>
                  <a:srgbClr val="00B050"/>
                </a:solidFill>
              </a:rPr>
              <a:t>smartest</a:t>
            </a:r>
          </a:p>
        </p:txBody>
      </p:sp>
      <p:sp>
        <p:nvSpPr>
          <p:cNvPr id="15" name="TextBox 14">
            <a:extLst>
              <a:ext uri="{FF2B5EF4-FFF2-40B4-BE49-F238E27FC236}">
                <a16:creationId xmlns:a16="http://schemas.microsoft.com/office/drawing/2014/main" id="{8AAF7922-ED1B-4BE7-9FCE-6FB3AB77840E}"/>
              </a:ext>
            </a:extLst>
          </p:cNvPr>
          <p:cNvSpPr txBox="1"/>
          <p:nvPr/>
        </p:nvSpPr>
        <p:spPr>
          <a:xfrm>
            <a:off x="5176979" y="2428607"/>
            <a:ext cx="1417782" cy="461665"/>
          </a:xfrm>
          <a:prstGeom prst="rect">
            <a:avLst/>
          </a:prstGeom>
          <a:noFill/>
        </p:spPr>
        <p:txBody>
          <a:bodyPr wrap="square">
            <a:spAutoFit/>
          </a:bodyPr>
          <a:lstStyle/>
          <a:p>
            <a:r>
              <a:rPr lang="en-US" sz="2400" dirty="0">
                <a:solidFill>
                  <a:srgbClr val="00B050"/>
                </a:solidFill>
              </a:rPr>
              <a:t>smallest</a:t>
            </a:r>
          </a:p>
        </p:txBody>
      </p:sp>
      <p:sp>
        <p:nvSpPr>
          <p:cNvPr id="18" name="TextBox 17">
            <a:extLst>
              <a:ext uri="{FF2B5EF4-FFF2-40B4-BE49-F238E27FC236}">
                <a16:creationId xmlns:a16="http://schemas.microsoft.com/office/drawing/2014/main" id="{9D84E162-DFB8-408A-ACAA-61387E64C49F}"/>
              </a:ext>
            </a:extLst>
          </p:cNvPr>
          <p:cNvSpPr txBox="1"/>
          <p:nvPr/>
        </p:nvSpPr>
        <p:spPr>
          <a:xfrm>
            <a:off x="649219" y="2984279"/>
            <a:ext cx="1417782" cy="461665"/>
          </a:xfrm>
          <a:prstGeom prst="rect">
            <a:avLst/>
          </a:prstGeom>
          <a:noFill/>
        </p:spPr>
        <p:txBody>
          <a:bodyPr wrap="square">
            <a:spAutoFit/>
          </a:bodyPr>
          <a:lstStyle/>
          <a:p>
            <a:r>
              <a:rPr lang="en-US" sz="2400" dirty="0">
                <a:solidFill>
                  <a:srgbClr val="00B050"/>
                </a:solidFill>
              </a:rPr>
              <a:t>lightest</a:t>
            </a:r>
          </a:p>
        </p:txBody>
      </p:sp>
      <p:sp>
        <p:nvSpPr>
          <p:cNvPr id="19" name="TextBox 18">
            <a:extLst>
              <a:ext uri="{FF2B5EF4-FFF2-40B4-BE49-F238E27FC236}">
                <a16:creationId xmlns:a16="http://schemas.microsoft.com/office/drawing/2014/main" id="{F5368E2C-FDB6-41FF-B79A-987FF8FD2791}"/>
              </a:ext>
            </a:extLst>
          </p:cNvPr>
          <p:cNvSpPr txBox="1"/>
          <p:nvPr/>
        </p:nvSpPr>
        <p:spPr>
          <a:xfrm>
            <a:off x="5507583" y="4077971"/>
            <a:ext cx="1417782" cy="461665"/>
          </a:xfrm>
          <a:prstGeom prst="rect">
            <a:avLst/>
          </a:prstGeom>
          <a:noFill/>
        </p:spPr>
        <p:txBody>
          <a:bodyPr wrap="square">
            <a:spAutoFit/>
          </a:bodyPr>
          <a:lstStyle/>
          <a:p>
            <a:r>
              <a:rPr lang="en-US" sz="2400" dirty="0">
                <a:solidFill>
                  <a:srgbClr val="00B050"/>
                </a:solidFill>
              </a:rPr>
              <a:t>strongest</a:t>
            </a:r>
          </a:p>
        </p:txBody>
      </p:sp>
      <p:sp>
        <p:nvSpPr>
          <p:cNvPr id="20" name="TextBox 19">
            <a:extLst>
              <a:ext uri="{FF2B5EF4-FFF2-40B4-BE49-F238E27FC236}">
                <a16:creationId xmlns:a16="http://schemas.microsoft.com/office/drawing/2014/main" id="{43F18098-B0FF-4D62-A286-57270989BB41}"/>
              </a:ext>
            </a:extLst>
          </p:cNvPr>
          <p:cNvSpPr txBox="1"/>
          <p:nvPr/>
        </p:nvSpPr>
        <p:spPr>
          <a:xfrm>
            <a:off x="6777583" y="5151958"/>
            <a:ext cx="1417782" cy="461665"/>
          </a:xfrm>
          <a:prstGeom prst="rect">
            <a:avLst/>
          </a:prstGeom>
          <a:noFill/>
        </p:spPr>
        <p:txBody>
          <a:bodyPr wrap="square">
            <a:spAutoFit/>
          </a:bodyPr>
          <a:lstStyle/>
          <a:p>
            <a:r>
              <a:rPr lang="en-US" sz="2400" dirty="0">
                <a:solidFill>
                  <a:srgbClr val="00B050"/>
                </a:solidFill>
              </a:rPr>
              <a:t>cheapest</a:t>
            </a: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6473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911047" y="44289"/>
            <a:ext cx="7853140"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Complete the following sentences with superlative form of the adjectives in brackets.</a:t>
            </a:r>
          </a:p>
        </p:txBody>
      </p:sp>
      <p:sp>
        <p:nvSpPr>
          <p:cNvPr id="16" name="TextBox 15"/>
          <p:cNvSpPr txBox="1"/>
          <p:nvPr/>
        </p:nvSpPr>
        <p:spPr>
          <a:xfrm>
            <a:off x="911047" y="1718752"/>
            <a:ext cx="474830" cy="461665"/>
          </a:xfrm>
          <a:prstGeom prst="rect">
            <a:avLst/>
          </a:prstGeom>
          <a:noFill/>
        </p:spPr>
        <p:txBody>
          <a:bodyPr wrap="square" rtlCol="0">
            <a:spAutoFit/>
          </a:bodyPr>
          <a:lstStyle/>
          <a:p>
            <a:r>
              <a:rPr lang="en-US" sz="2400" b="1">
                <a:solidFill>
                  <a:srgbClr val="0070C0"/>
                </a:solidFill>
              </a:rPr>
              <a:t>1.</a:t>
            </a:r>
          </a:p>
        </p:txBody>
      </p:sp>
      <p:sp>
        <p:nvSpPr>
          <p:cNvPr id="17" name="TextBox 16"/>
          <p:cNvSpPr txBox="1"/>
          <p:nvPr/>
        </p:nvSpPr>
        <p:spPr>
          <a:xfrm>
            <a:off x="1385877" y="1677441"/>
            <a:ext cx="2419506" cy="461665"/>
          </a:xfrm>
          <a:prstGeom prst="rect">
            <a:avLst/>
          </a:prstGeom>
          <a:noFill/>
        </p:spPr>
        <p:txBody>
          <a:bodyPr wrap="square" rtlCol="0">
            <a:spAutoFit/>
          </a:bodyPr>
          <a:lstStyle/>
          <a:p>
            <a:r>
              <a:rPr lang="en-US" sz="2400" dirty="0"/>
              <a:t>What is the (high)</a:t>
            </a:r>
          </a:p>
        </p:txBody>
      </p:sp>
      <p:sp>
        <p:nvSpPr>
          <p:cNvPr id="19" name="TextBox 18"/>
          <p:cNvSpPr txBox="1"/>
          <p:nvPr/>
        </p:nvSpPr>
        <p:spPr>
          <a:xfrm>
            <a:off x="911047" y="2437426"/>
            <a:ext cx="474830" cy="461665"/>
          </a:xfrm>
          <a:prstGeom prst="rect">
            <a:avLst/>
          </a:prstGeom>
          <a:noFill/>
        </p:spPr>
        <p:txBody>
          <a:bodyPr wrap="square" rtlCol="0">
            <a:spAutoFit/>
          </a:bodyPr>
          <a:lstStyle/>
          <a:p>
            <a:r>
              <a:rPr lang="en-US" sz="2400" b="1">
                <a:solidFill>
                  <a:srgbClr val="0070C0"/>
                </a:solidFill>
              </a:rPr>
              <a:t>2.</a:t>
            </a:r>
          </a:p>
        </p:txBody>
      </p:sp>
      <p:sp>
        <p:nvSpPr>
          <p:cNvPr id="20" name="TextBox 19"/>
          <p:cNvSpPr txBox="1"/>
          <p:nvPr/>
        </p:nvSpPr>
        <p:spPr>
          <a:xfrm>
            <a:off x="1385877" y="2416897"/>
            <a:ext cx="2530341" cy="461665"/>
          </a:xfrm>
          <a:prstGeom prst="rect">
            <a:avLst/>
          </a:prstGeom>
          <a:noFill/>
        </p:spPr>
        <p:txBody>
          <a:bodyPr wrap="square" rtlCol="0">
            <a:spAutoFit/>
          </a:bodyPr>
          <a:lstStyle/>
          <a:p>
            <a:r>
              <a:rPr lang="en-US" sz="2400" dirty="0"/>
              <a:t>What is the (large)</a:t>
            </a:r>
          </a:p>
        </p:txBody>
      </p:sp>
      <p:sp>
        <p:nvSpPr>
          <p:cNvPr id="22" name="TextBox 21"/>
          <p:cNvSpPr txBox="1"/>
          <p:nvPr/>
        </p:nvSpPr>
        <p:spPr>
          <a:xfrm>
            <a:off x="911047" y="3205071"/>
            <a:ext cx="474830" cy="461665"/>
          </a:xfrm>
          <a:prstGeom prst="rect">
            <a:avLst/>
          </a:prstGeom>
          <a:noFill/>
        </p:spPr>
        <p:txBody>
          <a:bodyPr wrap="square" rtlCol="0">
            <a:spAutoFit/>
          </a:bodyPr>
          <a:lstStyle/>
          <a:p>
            <a:r>
              <a:rPr lang="en-US" sz="2400" b="1">
                <a:solidFill>
                  <a:srgbClr val="0070C0"/>
                </a:solidFill>
              </a:rPr>
              <a:t>3.</a:t>
            </a:r>
          </a:p>
        </p:txBody>
      </p:sp>
      <p:sp>
        <p:nvSpPr>
          <p:cNvPr id="23" name="TextBox 22"/>
          <p:cNvSpPr txBox="1"/>
          <p:nvPr/>
        </p:nvSpPr>
        <p:spPr>
          <a:xfrm>
            <a:off x="1385877" y="3207304"/>
            <a:ext cx="2419506" cy="461665"/>
          </a:xfrm>
          <a:prstGeom prst="rect">
            <a:avLst/>
          </a:prstGeom>
          <a:noFill/>
        </p:spPr>
        <p:txBody>
          <a:bodyPr wrap="square" rtlCol="0">
            <a:spAutoFit/>
          </a:bodyPr>
          <a:lstStyle/>
          <a:p>
            <a:r>
              <a:rPr lang="en-US" sz="2400" dirty="0"/>
              <a:t>What is the (long)</a:t>
            </a:r>
          </a:p>
        </p:txBody>
      </p:sp>
      <p:sp>
        <p:nvSpPr>
          <p:cNvPr id="25" name="TextBox 24"/>
          <p:cNvSpPr txBox="1"/>
          <p:nvPr/>
        </p:nvSpPr>
        <p:spPr>
          <a:xfrm>
            <a:off x="911047" y="3994005"/>
            <a:ext cx="474830" cy="461665"/>
          </a:xfrm>
          <a:prstGeom prst="rect">
            <a:avLst/>
          </a:prstGeom>
          <a:noFill/>
        </p:spPr>
        <p:txBody>
          <a:bodyPr wrap="square" rtlCol="0">
            <a:spAutoFit/>
          </a:bodyPr>
          <a:lstStyle/>
          <a:p>
            <a:r>
              <a:rPr lang="en-US" sz="2400" b="1">
                <a:solidFill>
                  <a:srgbClr val="0070C0"/>
                </a:solidFill>
              </a:rPr>
              <a:t>4.</a:t>
            </a:r>
          </a:p>
        </p:txBody>
      </p:sp>
      <p:sp>
        <p:nvSpPr>
          <p:cNvPr id="26" name="TextBox 25"/>
          <p:cNvSpPr txBox="1"/>
          <p:nvPr/>
        </p:nvSpPr>
        <p:spPr>
          <a:xfrm>
            <a:off x="1385877" y="3996238"/>
            <a:ext cx="2530341" cy="461665"/>
          </a:xfrm>
          <a:prstGeom prst="rect">
            <a:avLst/>
          </a:prstGeom>
          <a:noFill/>
        </p:spPr>
        <p:txBody>
          <a:bodyPr wrap="square" rtlCol="0">
            <a:spAutoFit/>
          </a:bodyPr>
          <a:lstStyle/>
          <a:p>
            <a:r>
              <a:rPr lang="en-US" sz="2400" dirty="0"/>
              <a:t>What is the (wide)</a:t>
            </a:r>
          </a:p>
        </p:txBody>
      </p:sp>
      <p:sp>
        <p:nvSpPr>
          <p:cNvPr id="27" name="TextBox 26"/>
          <p:cNvSpPr txBox="1"/>
          <p:nvPr/>
        </p:nvSpPr>
        <p:spPr>
          <a:xfrm>
            <a:off x="911047" y="4762653"/>
            <a:ext cx="474830" cy="461665"/>
          </a:xfrm>
          <a:prstGeom prst="rect">
            <a:avLst/>
          </a:prstGeom>
          <a:noFill/>
        </p:spPr>
        <p:txBody>
          <a:bodyPr wrap="square" rtlCol="0">
            <a:spAutoFit/>
          </a:bodyPr>
          <a:lstStyle/>
          <a:p>
            <a:r>
              <a:rPr lang="en-US" sz="2400" b="1">
                <a:solidFill>
                  <a:srgbClr val="0070C0"/>
                </a:solidFill>
              </a:rPr>
              <a:t>5.</a:t>
            </a:r>
          </a:p>
        </p:txBody>
      </p:sp>
      <p:sp>
        <p:nvSpPr>
          <p:cNvPr id="28" name="TextBox 27"/>
          <p:cNvSpPr txBox="1"/>
          <p:nvPr/>
        </p:nvSpPr>
        <p:spPr>
          <a:xfrm>
            <a:off x="1385877" y="4773539"/>
            <a:ext cx="2350232" cy="461665"/>
          </a:xfrm>
          <a:prstGeom prst="rect">
            <a:avLst/>
          </a:prstGeom>
          <a:noFill/>
        </p:spPr>
        <p:txBody>
          <a:bodyPr wrap="square" rtlCol="0">
            <a:spAutoFit/>
          </a:bodyPr>
          <a:lstStyle/>
          <a:p>
            <a:r>
              <a:rPr lang="en-US" sz="2400" dirty="0"/>
              <a:t>What is the (hot)</a:t>
            </a:r>
          </a:p>
        </p:txBody>
      </p:sp>
      <p:sp>
        <p:nvSpPr>
          <p:cNvPr id="2" name="Rectangle 1"/>
          <p:cNvSpPr/>
          <p:nvPr/>
        </p:nvSpPr>
        <p:spPr>
          <a:xfrm>
            <a:off x="802856" y="5587438"/>
            <a:ext cx="5341847" cy="646331"/>
          </a:xfrm>
          <a:prstGeom prst="rect">
            <a:avLst/>
          </a:prstGeom>
        </p:spPr>
        <p:txBody>
          <a:bodyPr wrap="none">
            <a:spAutoFit/>
          </a:bodyPr>
          <a:lstStyle/>
          <a:p>
            <a:r>
              <a:rPr lang="en-US" sz="3600" b="1">
                <a:solidFill>
                  <a:srgbClr val="FF0000"/>
                </a:solidFill>
              </a:rPr>
              <a:t>Do you know the answers?</a:t>
            </a:r>
          </a:p>
        </p:txBody>
      </p:sp>
      <p:sp>
        <p:nvSpPr>
          <p:cNvPr id="18" name="TextBox 17">
            <a:extLst>
              <a:ext uri="{FF2B5EF4-FFF2-40B4-BE49-F238E27FC236}">
                <a16:creationId xmlns:a16="http://schemas.microsoft.com/office/drawing/2014/main" id="{7B521C06-9FF0-4F58-8D67-0F5D14D6DC22}"/>
              </a:ext>
            </a:extLst>
          </p:cNvPr>
          <p:cNvSpPr txBox="1"/>
          <p:nvPr/>
        </p:nvSpPr>
        <p:spPr>
          <a:xfrm>
            <a:off x="3660953" y="1677441"/>
            <a:ext cx="4572000" cy="461665"/>
          </a:xfrm>
          <a:prstGeom prst="rect">
            <a:avLst/>
          </a:prstGeom>
          <a:noFill/>
        </p:spPr>
        <p:txBody>
          <a:bodyPr wrap="square">
            <a:spAutoFit/>
          </a:bodyPr>
          <a:lstStyle/>
          <a:p>
            <a:r>
              <a:rPr lang="en-US" sz="2400" dirty="0"/>
              <a:t>_______ mountain in the world?</a:t>
            </a:r>
          </a:p>
        </p:txBody>
      </p:sp>
      <p:sp>
        <p:nvSpPr>
          <p:cNvPr id="21" name="TextBox 20">
            <a:extLst>
              <a:ext uri="{FF2B5EF4-FFF2-40B4-BE49-F238E27FC236}">
                <a16:creationId xmlns:a16="http://schemas.microsoft.com/office/drawing/2014/main" id="{EDFCC951-986C-471A-BFF0-B34E561861CB}"/>
              </a:ext>
            </a:extLst>
          </p:cNvPr>
          <p:cNvSpPr txBox="1"/>
          <p:nvPr/>
        </p:nvSpPr>
        <p:spPr>
          <a:xfrm>
            <a:off x="3633245" y="1677441"/>
            <a:ext cx="4572000" cy="461665"/>
          </a:xfrm>
          <a:prstGeom prst="rect">
            <a:avLst/>
          </a:prstGeom>
          <a:noFill/>
        </p:spPr>
        <p:txBody>
          <a:bodyPr wrap="square">
            <a:spAutoFit/>
          </a:bodyPr>
          <a:lstStyle/>
          <a:p>
            <a:r>
              <a:rPr lang="en-US" sz="2400" dirty="0">
                <a:solidFill>
                  <a:srgbClr val="00B050"/>
                </a:solidFill>
              </a:rPr>
              <a:t>highest</a:t>
            </a:r>
            <a:r>
              <a:rPr lang="en-US" sz="2400" dirty="0"/>
              <a:t> mountain in the world?</a:t>
            </a:r>
          </a:p>
        </p:txBody>
      </p:sp>
      <p:sp>
        <p:nvSpPr>
          <p:cNvPr id="24" name="TextBox 23">
            <a:extLst>
              <a:ext uri="{FF2B5EF4-FFF2-40B4-BE49-F238E27FC236}">
                <a16:creationId xmlns:a16="http://schemas.microsoft.com/office/drawing/2014/main" id="{E2FD2E20-5CE4-4E8D-89FA-123F7518A15C}"/>
              </a:ext>
            </a:extLst>
          </p:cNvPr>
          <p:cNvSpPr txBox="1"/>
          <p:nvPr/>
        </p:nvSpPr>
        <p:spPr>
          <a:xfrm>
            <a:off x="3736109" y="2437426"/>
            <a:ext cx="4572000" cy="461665"/>
          </a:xfrm>
          <a:prstGeom prst="rect">
            <a:avLst/>
          </a:prstGeom>
          <a:noFill/>
        </p:spPr>
        <p:txBody>
          <a:bodyPr wrap="square">
            <a:spAutoFit/>
          </a:bodyPr>
          <a:lstStyle/>
          <a:p>
            <a:r>
              <a:rPr lang="en-US" sz="2400" dirty="0"/>
              <a:t>_______ lake in Viet Nam?</a:t>
            </a:r>
          </a:p>
        </p:txBody>
      </p:sp>
      <p:sp>
        <p:nvSpPr>
          <p:cNvPr id="29" name="TextBox 28">
            <a:extLst>
              <a:ext uri="{FF2B5EF4-FFF2-40B4-BE49-F238E27FC236}">
                <a16:creationId xmlns:a16="http://schemas.microsoft.com/office/drawing/2014/main" id="{99445F4B-BC12-44B4-86BF-9897565DBF4C}"/>
              </a:ext>
            </a:extLst>
          </p:cNvPr>
          <p:cNvSpPr txBox="1"/>
          <p:nvPr/>
        </p:nvSpPr>
        <p:spPr>
          <a:xfrm>
            <a:off x="3736109" y="2440114"/>
            <a:ext cx="3539765" cy="461665"/>
          </a:xfrm>
          <a:prstGeom prst="rect">
            <a:avLst/>
          </a:prstGeom>
          <a:noFill/>
        </p:spPr>
        <p:txBody>
          <a:bodyPr wrap="square">
            <a:spAutoFit/>
          </a:bodyPr>
          <a:lstStyle/>
          <a:p>
            <a:r>
              <a:rPr lang="en-US" sz="2400" dirty="0">
                <a:solidFill>
                  <a:srgbClr val="00B050"/>
                </a:solidFill>
              </a:rPr>
              <a:t>largest</a:t>
            </a:r>
            <a:r>
              <a:rPr lang="en-US" sz="2400" dirty="0"/>
              <a:t> lake in Viet Nam?</a:t>
            </a:r>
          </a:p>
        </p:txBody>
      </p:sp>
      <p:sp>
        <p:nvSpPr>
          <p:cNvPr id="30" name="TextBox 29">
            <a:extLst>
              <a:ext uri="{FF2B5EF4-FFF2-40B4-BE49-F238E27FC236}">
                <a16:creationId xmlns:a16="http://schemas.microsoft.com/office/drawing/2014/main" id="{FB6D6342-76C9-40CB-94E7-6A3C32506ECB}"/>
              </a:ext>
            </a:extLst>
          </p:cNvPr>
          <p:cNvSpPr txBox="1"/>
          <p:nvPr/>
        </p:nvSpPr>
        <p:spPr>
          <a:xfrm>
            <a:off x="3636599" y="3205071"/>
            <a:ext cx="4572000" cy="461665"/>
          </a:xfrm>
          <a:prstGeom prst="rect">
            <a:avLst/>
          </a:prstGeom>
          <a:noFill/>
        </p:spPr>
        <p:txBody>
          <a:bodyPr wrap="square">
            <a:spAutoFit/>
          </a:bodyPr>
          <a:lstStyle/>
          <a:p>
            <a:r>
              <a:rPr lang="en-US" sz="2400" dirty="0"/>
              <a:t>_______ beach in Viet Nam?</a:t>
            </a:r>
          </a:p>
        </p:txBody>
      </p:sp>
      <p:sp>
        <p:nvSpPr>
          <p:cNvPr id="31" name="TextBox 30">
            <a:extLst>
              <a:ext uri="{FF2B5EF4-FFF2-40B4-BE49-F238E27FC236}">
                <a16:creationId xmlns:a16="http://schemas.microsoft.com/office/drawing/2014/main" id="{EBEDE89C-3ED7-4D04-B4C4-E93504B0084D}"/>
              </a:ext>
            </a:extLst>
          </p:cNvPr>
          <p:cNvSpPr txBox="1"/>
          <p:nvPr/>
        </p:nvSpPr>
        <p:spPr>
          <a:xfrm>
            <a:off x="3660953" y="3209308"/>
            <a:ext cx="3724782" cy="461665"/>
          </a:xfrm>
          <a:prstGeom prst="rect">
            <a:avLst/>
          </a:prstGeom>
          <a:noFill/>
        </p:spPr>
        <p:txBody>
          <a:bodyPr wrap="square">
            <a:spAutoFit/>
          </a:bodyPr>
          <a:lstStyle/>
          <a:p>
            <a:r>
              <a:rPr lang="en-US" sz="2400" dirty="0">
                <a:solidFill>
                  <a:srgbClr val="00B050"/>
                </a:solidFill>
              </a:rPr>
              <a:t>longest</a:t>
            </a:r>
            <a:r>
              <a:rPr lang="en-US" sz="2400" dirty="0"/>
              <a:t> beach in Viet Nam?</a:t>
            </a:r>
          </a:p>
        </p:txBody>
      </p:sp>
      <p:sp>
        <p:nvSpPr>
          <p:cNvPr id="32" name="TextBox 31">
            <a:extLst>
              <a:ext uri="{FF2B5EF4-FFF2-40B4-BE49-F238E27FC236}">
                <a16:creationId xmlns:a16="http://schemas.microsoft.com/office/drawing/2014/main" id="{E09D96D1-1700-4D6F-8C27-B5223681F38B}"/>
              </a:ext>
            </a:extLst>
          </p:cNvPr>
          <p:cNvSpPr txBox="1"/>
          <p:nvPr/>
        </p:nvSpPr>
        <p:spPr>
          <a:xfrm>
            <a:off x="3660953" y="3991423"/>
            <a:ext cx="4572000" cy="461665"/>
          </a:xfrm>
          <a:prstGeom prst="rect">
            <a:avLst/>
          </a:prstGeom>
          <a:noFill/>
        </p:spPr>
        <p:txBody>
          <a:bodyPr wrap="square">
            <a:spAutoFit/>
          </a:bodyPr>
          <a:lstStyle/>
          <a:p>
            <a:r>
              <a:rPr lang="en-US" sz="2400" dirty="0"/>
              <a:t>_______ river in the world?</a:t>
            </a:r>
          </a:p>
        </p:txBody>
      </p:sp>
      <p:sp>
        <p:nvSpPr>
          <p:cNvPr id="33" name="TextBox 32">
            <a:extLst>
              <a:ext uri="{FF2B5EF4-FFF2-40B4-BE49-F238E27FC236}">
                <a16:creationId xmlns:a16="http://schemas.microsoft.com/office/drawing/2014/main" id="{75A35420-9B1C-4086-80DD-C6AAA9040F8F}"/>
              </a:ext>
            </a:extLst>
          </p:cNvPr>
          <p:cNvSpPr txBox="1"/>
          <p:nvPr/>
        </p:nvSpPr>
        <p:spPr>
          <a:xfrm>
            <a:off x="3736109" y="3991422"/>
            <a:ext cx="3534175" cy="461665"/>
          </a:xfrm>
          <a:prstGeom prst="rect">
            <a:avLst/>
          </a:prstGeom>
          <a:noFill/>
        </p:spPr>
        <p:txBody>
          <a:bodyPr wrap="square">
            <a:spAutoFit/>
          </a:bodyPr>
          <a:lstStyle/>
          <a:p>
            <a:r>
              <a:rPr lang="en-US" sz="2400" dirty="0">
                <a:solidFill>
                  <a:srgbClr val="00B050"/>
                </a:solidFill>
              </a:rPr>
              <a:t>widest</a:t>
            </a:r>
            <a:r>
              <a:rPr lang="en-US" sz="2400" dirty="0"/>
              <a:t> river in the world?</a:t>
            </a:r>
          </a:p>
        </p:txBody>
      </p:sp>
      <p:sp>
        <p:nvSpPr>
          <p:cNvPr id="34" name="TextBox 33">
            <a:extLst>
              <a:ext uri="{FF2B5EF4-FFF2-40B4-BE49-F238E27FC236}">
                <a16:creationId xmlns:a16="http://schemas.microsoft.com/office/drawing/2014/main" id="{7B8161A2-93B4-443A-BC1B-616C9EB26220}"/>
              </a:ext>
            </a:extLst>
          </p:cNvPr>
          <p:cNvSpPr txBox="1"/>
          <p:nvPr/>
        </p:nvSpPr>
        <p:spPr>
          <a:xfrm>
            <a:off x="3576985" y="4764210"/>
            <a:ext cx="4572000" cy="461665"/>
          </a:xfrm>
          <a:prstGeom prst="rect">
            <a:avLst/>
          </a:prstGeom>
          <a:noFill/>
        </p:spPr>
        <p:txBody>
          <a:bodyPr wrap="square">
            <a:spAutoFit/>
          </a:bodyPr>
          <a:lstStyle/>
          <a:p>
            <a:r>
              <a:rPr lang="en-US" sz="2400" dirty="0"/>
              <a:t>_______ desert in the world?</a:t>
            </a:r>
          </a:p>
        </p:txBody>
      </p:sp>
      <p:sp>
        <p:nvSpPr>
          <p:cNvPr id="35" name="TextBox 34">
            <a:extLst>
              <a:ext uri="{FF2B5EF4-FFF2-40B4-BE49-F238E27FC236}">
                <a16:creationId xmlns:a16="http://schemas.microsoft.com/office/drawing/2014/main" id="{5682D16E-83ED-4188-935D-A5DBA438C57F}"/>
              </a:ext>
            </a:extLst>
          </p:cNvPr>
          <p:cNvSpPr txBox="1"/>
          <p:nvPr/>
        </p:nvSpPr>
        <p:spPr>
          <a:xfrm>
            <a:off x="3576985" y="4777774"/>
            <a:ext cx="4572000" cy="461665"/>
          </a:xfrm>
          <a:prstGeom prst="rect">
            <a:avLst/>
          </a:prstGeom>
          <a:noFill/>
        </p:spPr>
        <p:txBody>
          <a:bodyPr wrap="square">
            <a:spAutoFit/>
          </a:bodyPr>
          <a:lstStyle/>
          <a:p>
            <a:r>
              <a:rPr lang="en-US" sz="2400" dirty="0">
                <a:solidFill>
                  <a:srgbClr val="00B050"/>
                </a:solidFill>
              </a:rPr>
              <a:t>hottest</a:t>
            </a:r>
            <a:r>
              <a:rPr lang="en-US" sz="2400" dirty="0"/>
              <a:t> desert in the world?</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4" grpId="0"/>
      <p:bldP spid="29" grpId="0"/>
      <p:bldP spid="30" grpId="0"/>
      <p:bldP spid="31" grpId="0"/>
      <p:bldP spid="32" grpId="0"/>
      <p:bldP spid="33" grpId="0"/>
      <p:bldP spid="34" grpId="0"/>
      <p:bldP spid="3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2404</TotalTime>
  <Words>600</Words>
  <Application>Microsoft Office PowerPoint</Application>
  <PresentationFormat>On-screen Show (4:3)</PresentationFormat>
  <Paragraphs>129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Comic Sans MS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Lenovo</cp:lastModifiedBy>
  <cp:revision>164</cp:revision>
  <dcterms:created xsi:type="dcterms:W3CDTF">2020-12-09T02:04:09Z</dcterms:created>
  <dcterms:modified xsi:type="dcterms:W3CDTF">2021-08-02T05:04:24Z</dcterms:modified>
</cp:coreProperties>
</file>